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6" r:id="rId2"/>
    <p:sldId id="260" r:id="rId3"/>
    <p:sldId id="300" r:id="rId4"/>
    <p:sldId id="370" r:id="rId5"/>
    <p:sldId id="381" r:id="rId6"/>
    <p:sldId id="393" r:id="rId7"/>
    <p:sldId id="274" r:id="rId8"/>
    <p:sldId id="382" r:id="rId9"/>
    <p:sldId id="386" r:id="rId10"/>
    <p:sldId id="389" r:id="rId11"/>
    <p:sldId id="390" r:id="rId12"/>
    <p:sldId id="262" r:id="rId13"/>
    <p:sldId id="391" r:id="rId14"/>
    <p:sldId id="387" r:id="rId15"/>
    <p:sldId id="363" r:id="rId16"/>
    <p:sldId id="388" r:id="rId17"/>
    <p:sldId id="289" r:id="rId18"/>
    <p:sldId id="288" r:id="rId19"/>
    <p:sldId id="385" r:id="rId20"/>
    <p:sldId id="310" r:id="rId21"/>
  </p:sldIdLst>
  <p:sldSz cx="9144000" cy="6858000" type="screen4x3"/>
  <p:notesSz cx="7315200" cy="96012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C02D"/>
    <a:srgbClr val="0000FF"/>
    <a:srgbClr val="0000CC"/>
    <a:srgbClr val="0033CC"/>
    <a:srgbClr val="000099"/>
    <a:srgbClr val="9B9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2280" autoAdjust="0"/>
  </p:normalViewPr>
  <p:slideViewPr>
    <p:cSldViewPr>
      <p:cViewPr varScale="1">
        <p:scale>
          <a:sx n="69" d="100"/>
          <a:sy n="69" d="100"/>
        </p:scale>
        <p:origin x="13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A75D06-8880-4026-8987-D348ED6F2E05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400DEB5E-1EF3-41F9-8A70-F0D11BB1037A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anose="02040602050305030304" pitchFamily="18" charset="0"/>
            </a:rPr>
            <a:t>Founded in 1990</a:t>
          </a:r>
          <a:endParaRPr lang="en-IN" dirty="0">
            <a:latin typeface="Book Antiqua" panose="02040602050305030304" pitchFamily="18" charset="0"/>
          </a:endParaRPr>
        </a:p>
      </dgm:t>
    </dgm:pt>
    <dgm:pt modelId="{81A69F10-0290-47ED-B5B4-F832A1CDC511}" type="parTrans" cxnId="{6D00BCFC-5339-4202-B86F-5B3B5BBA0D6E}">
      <dgm:prSet/>
      <dgm:spPr/>
      <dgm:t>
        <a:bodyPr/>
        <a:lstStyle/>
        <a:p>
          <a:endParaRPr lang="en-IN"/>
        </a:p>
      </dgm:t>
    </dgm:pt>
    <dgm:pt modelId="{032C55DC-F743-411E-9BD7-1BB7879609BF}" type="sibTrans" cxnId="{6D00BCFC-5339-4202-B86F-5B3B5BBA0D6E}">
      <dgm:prSet/>
      <dgm:spPr/>
      <dgm:t>
        <a:bodyPr/>
        <a:lstStyle/>
        <a:p>
          <a:endParaRPr lang="en-IN"/>
        </a:p>
      </dgm:t>
    </dgm:pt>
    <dgm:pt modelId="{0F77171F-1CBF-40DA-9445-3341032F2066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IN" sz="1800" b="1" dirty="0" smtClean="0">
              <a:latin typeface="Book Antiqua" panose="02040602050305030304" pitchFamily="18" charset="0"/>
            </a:rPr>
            <a:t>Corporate Office at Jeddah, Saudi Arabia</a:t>
          </a:r>
          <a:endParaRPr lang="en-IN" sz="1800" dirty="0">
            <a:latin typeface="Book Antiqua" panose="02040602050305030304" pitchFamily="18" charset="0"/>
          </a:endParaRPr>
        </a:p>
      </dgm:t>
    </dgm:pt>
    <dgm:pt modelId="{1E4A54A9-BC1E-4D82-B0F2-C1D7653A6261}" type="parTrans" cxnId="{57B4BE41-7484-4428-87AF-81F83AA325E4}">
      <dgm:prSet/>
      <dgm:spPr/>
      <dgm:t>
        <a:bodyPr/>
        <a:lstStyle/>
        <a:p>
          <a:endParaRPr lang="en-IN"/>
        </a:p>
      </dgm:t>
    </dgm:pt>
    <dgm:pt modelId="{A360E269-C5A5-4C9B-BE1C-EC85FEEE1CAB}" type="sibTrans" cxnId="{57B4BE41-7484-4428-87AF-81F83AA325E4}">
      <dgm:prSet/>
      <dgm:spPr/>
      <dgm:t>
        <a:bodyPr/>
        <a:lstStyle/>
        <a:p>
          <a:endParaRPr lang="en-IN"/>
        </a:p>
      </dgm:t>
    </dgm:pt>
    <dgm:pt modelId="{E5C51026-87FF-42FC-A725-0FD2DBB3CB67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IN" b="1" dirty="0" smtClean="0">
              <a:latin typeface="Book Antiqua" panose="02040602050305030304" pitchFamily="18" charset="0"/>
            </a:rPr>
            <a:t>Leaders in the Logistics Sector</a:t>
          </a:r>
          <a:endParaRPr lang="en-IN" dirty="0">
            <a:latin typeface="Book Antiqua" panose="02040602050305030304" pitchFamily="18" charset="0"/>
          </a:endParaRPr>
        </a:p>
      </dgm:t>
    </dgm:pt>
    <dgm:pt modelId="{8DB00712-EB20-4A73-B43A-BA3ED1DE363A}" type="parTrans" cxnId="{C596E0BC-2D0E-4CB8-BF26-33B2D73BA5A3}">
      <dgm:prSet/>
      <dgm:spPr/>
      <dgm:t>
        <a:bodyPr/>
        <a:lstStyle/>
        <a:p>
          <a:endParaRPr lang="en-IN"/>
        </a:p>
      </dgm:t>
    </dgm:pt>
    <dgm:pt modelId="{E42F09E1-4B7A-41B3-AA4E-49879133D81A}" type="sibTrans" cxnId="{C596E0BC-2D0E-4CB8-BF26-33B2D73BA5A3}">
      <dgm:prSet/>
      <dgm:spPr/>
      <dgm:t>
        <a:bodyPr/>
        <a:lstStyle/>
        <a:p>
          <a:endParaRPr lang="en-IN"/>
        </a:p>
      </dgm:t>
    </dgm:pt>
    <dgm:pt modelId="{4B1FB5FA-E6E7-4D00-AD36-DF7BA80C0943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anose="02040602050305030304" pitchFamily="18" charset="0"/>
            </a:rPr>
            <a:t>Pioneers in Integrated Logistics &amp; Supply Chain Solutions</a:t>
          </a:r>
          <a:endParaRPr lang="en-IN" dirty="0">
            <a:latin typeface="Book Antiqua" panose="02040602050305030304" pitchFamily="18" charset="0"/>
          </a:endParaRPr>
        </a:p>
      </dgm:t>
    </dgm:pt>
    <dgm:pt modelId="{30B80B7E-BBD7-42CD-BAE6-EA0EEBA1353A}" type="parTrans" cxnId="{E604E564-A126-4E79-81E2-16D815F84C32}">
      <dgm:prSet/>
      <dgm:spPr/>
      <dgm:t>
        <a:bodyPr/>
        <a:lstStyle/>
        <a:p>
          <a:endParaRPr lang="en-IN"/>
        </a:p>
      </dgm:t>
    </dgm:pt>
    <dgm:pt modelId="{02582FFE-0533-4149-81C9-51C155664C07}" type="sibTrans" cxnId="{E604E564-A126-4E79-81E2-16D815F84C32}">
      <dgm:prSet/>
      <dgm:spPr/>
      <dgm:t>
        <a:bodyPr/>
        <a:lstStyle/>
        <a:p>
          <a:endParaRPr lang="en-IN"/>
        </a:p>
      </dgm:t>
    </dgm:pt>
    <dgm:pt modelId="{2D3BD91A-BB2A-4379-B6DE-3FE2F6E6CF67}" type="pres">
      <dgm:prSet presAssocID="{A8A75D06-8880-4026-8987-D348ED6F2E0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589EA38-D86A-44A2-B337-375DE549E066}" type="pres">
      <dgm:prSet presAssocID="{400DEB5E-1EF3-41F9-8A70-F0D11BB1037A}" presName="composite" presStyleCnt="0"/>
      <dgm:spPr/>
    </dgm:pt>
    <dgm:pt modelId="{CB58A658-3154-4CC5-869D-EB8408FBA466}" type="pres">
      <dgm:prSet presAssocID="{400DEB5E-1EF3-41F9-8A70-F0D11BB1037A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3A6D2FFA-26C3-48F8-8490-AB7183EAC062}" type="pres">
      <dgm:prSet presAssocID="{400DEB5E-1EF3-41F9-8A70-F0D11BB1037A}" presName="txShp" presStyleLbl="node1" presStyleIdx="0" presStyleCnt="4" custScaleX="118024" custLinFactNeighborX="-1375" custLinFactNeighborY="217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57D8BAD-C703-47D9-800A-450BE92F8401}" type="pres">
      <dgm:prSet presAssocID="{032C55DC-F743-411E-9BD7-1BB7879609BF}" presName="spacing" presStyleCnt="0"/>
      <dgm:spPr/>
    </dgm:pt>
    <dgm:pt modelId="{26CDAEC9-A73C-4A5A-8BEC-4C1172B9FF3D}" type="pres">
      <dgm:prSet presAssocID="{0F77171F-1CBF-40DA-9445-3341032F2066}" presName="composite" presStyleCnt="0"/>
      <dgm:spPr/>
    </dgm:pt>
    <dgm:pt modelId="{11D7B2C8-89D8-4CB2-8003-56770D2248D1}" type="pres">
      <dgm:prSet presAssocID="{0F77171F-1CBF-40DA-9445-3341032F2066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5DF5456D-DDDC-4F19-8760-4057297B02E2}" type="pres">
      <dgm:prSet presAssocID="{0F77171F-1CBF-40DA-9445-3341032F2066}" presName="txShp" presStyleLbl="node1" presStyleIdx="1" presStyleCnt="4" custScaleX="1113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7F92C0-DF88-47B0-807D-35508F22A7DE}" type="pres">
      <dgm:prSet presAssocID="{A360E269-C5A5-4C9B-BE1C-EC85FEEE1CAB}" presName="spacing" presStyleCnt="0"/>
      <dgm:spPr/>
    </dgm:pt>
    <dgm:pt modelId="{123FCE2E-F24D-4662-B566-9D2640EF674A}" type="pres">
      <dgm:prSet presAssocID="{E5C51026-87FF-42FC-A725-0FD2DBB3CB67}" presName="composite" presStyleCnt="0"/>
      <dgm:spPr/>
    </dgm:pt>
    <dgm:pt modelId="{F6E34729-D74B-4BCF-B628-4CCB60076A3C}" type="pres">
      <dgm:prSet presAssocID="{E5C51026-87FF-42FC-A725-0FD2DBB3CB67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IN"/>
        </a:p>
      </dgm:t>
    </dgm:pt>
    <dgm:pt modelId="{B95C32B4-542D-4E2F-B766-B0EE4A80FE07}" type="pres">
      <dgm:prSet presAssocID="{E5C51026-87FF-42FC-A725-0FD2DBB3CB67}" presName="txShp" presStyleLbl="node1" presStyleIdx="2" presStyleCnt="4" custScaleX="10821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3DC463-7016-4C11-99CC-8F1F52E7BCDD}" type="pres">
      <dgm:prSet presAssocID="{E42F09E1-4B7A-41B3-AA4E-49879133D81A}" presName="spacing" presStyleCnt="0"/>
      <dgm:spPr/>
    </dgm:pt>
    <dgm:pt modelId="{85587C3A-BBF6-40CA-968E-2E0886343330}" type="pres">
      <dgm:prSet presAssocID="{4B1FB5FA-E6E7-4D00-AD36-DF7BA80C0943}" presName="composite" presStyleCnt="0"/>
      <dgm:spPr/>
    </dgm:pt>
    <dgm:pt modelId="{78A80C1B-284A-47B9-94C7-5B8AFFFD1012}" type="pres">
      <dgm:prSet presAssocID="{4B1FB5FA-E6E7-4D00-AD36-DF7BA80C0943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</dgm:spPr>
      <dgm:t>
        <a:bodyPr/>
        <a:lstStyle/>
        <a:p>
          <a:endParaRPr lang="en-IN"/>
        </a:p>
      </dgm:t>
    </dgm:pt>
    <dgm:pt modelId="{E37DD24E-B3BD-4ED0-9FD4-51D169417F14}" type="pres">
      <dgm:prSet presAssocID="{4B1FB5FA-E6E7-4D00-AD36-DF7BA80C0943}" presName="txShp" presStyleLbl="node1" presStyleIdx="3" presStyleCnt="4" custScaleX="10821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6CC8698-F34D-4B9C-BD72-176C31741CDD}" type="presOf" srcId="{A8A75D06-8880-4026-8987-D348ED6F2E05}" destId="{2D3BD91A-BB2A-4379-B6DE-3FE2F6E6CF67}" srcOrd="0" destOrd="0" presId="urn:microsoft.com/office/officeart/2005/8/layout/vList3#1"/>
    <dgm:cxn modelId="{963D222A-10B5-4E74-B4FA-FC045B58F126}" type="presOf" srcId="{0F77171F-1CBF-40DA-9445-3341032F2066}" destId="{5DF5456D-DDDC-4F19-8760-4057297B02E2}" srcOrd="0" destOrd="0" presId="urn:microsoft.com/office/officeart/2005/8/layout/vList3#1"/>
    <dgm:cxn modelId="{57B4BE41-7484-4428-87AF-81F83AA325E4}" srcId="{A8A75D06-8880-4026-8987-D348ED6F2E05}" destId="{0F77171F-1CBF-40DA-9445-3341032F2066}" srcOrd="1" destOrd="0" parTransId="{1E4A54A9-BC1E-4D82-B0F2-C1D7653A6261}" sibTransId="{A360E269-C5A5-4C9B-BE1C-EC85FEEE1CAB}"/>
    <dgm:cxn modelId="{E604E564-A126-4E79-81E2-16D815F84C32}" srcId="{A8A75D06-8880-4026-8987-D348ED6F2E05}" destId="{4B1FB5FA-E6E7-4D00-AD36-DF7BA80C0943}" srcOrd="3" destOrd="0" parTransId="{30B80B7E-BBD7-42CD-BAE6-EA0EEBA1353A}" sibTransId="{02582FFE-0533-4149-81C9-51C155664C07}"/>
    <dgm:cxn modelId="{C596E0BC-2D0E-4CB8-BF26-33B2D73BA5A3}" srcId="{A8A75D06-8880-4026-8987-D348ED6F2E05}" destId="{E5C51026-87FF-42FC-A725-0FD2DBB3CB67}" srcOrd="2" destOrd="0" parTransId="{8DB00712-EB20-4A73-B43A-BA3ED1DE363A}" sibTransId="{E42F09E1-4B7A-41B3-AA4E-49879133D81A}"/>
    <dgm:cxn modelId="{F65A697C-DAF1-4F24-B638-4DE17B4E71F1}" type="presOf" srcId="{400DEB5E-1EF3-41F9-8A70-F0D11BB1037A}" destId="{3A6D2FFA-26C3-48F8-8490-AB7183EAC062}" srcOrd="0" destOrd="0" presId="urn:microsoft.com/office/officeart/2005/8/layout/vList3#1"/>
    <dgm:cxn modelId="{984C5220-7402-4EDF-BA18-5A98D5A183F0}" type="presOf" srcId="{E5C51026-87FF-42FC-A725-0FD2DBB3CB67}" destId="{B95C32B4-542D-4E2F-B766-B0EE4A80FE07}" srcOrd="0" destOrd="0" presId="urn:microsoft.com/office/officeart/2005/8/layout/vList3#1"/>
    <dgm:cxn modelId="{6D00BCFC-5339-4202-B86F-5B3B5BBA0D6E}" srcId="{A8A75D06-8880-4026-8987-D348ED6F2E05}" destId="{400DEB5E-1EF3-41F9-8A70-F0D11BB1037A}" srcOrd="0" destOrd="0" parTransId="{81A69F10-0290-47ED-B5B4-F832A1CDC511}" sibTransId="{032C55DC-F743-411E-9BD7-1BB7879609BF}"/>
    <dgm:cxn modelId="{6F0DB4F6-3FB5-4BE7-9A0F-D5CC9038FE8C}" type="presOf" srcId="{4B1FB5FA-E6E7-4D00-AD36-DF7BA80C0943}" destId="{E37DD24E-B3BD-4ED0-9FD4-51D169417F14}" srcOrd="0" destOrd="0" presId="urn:microsoft.com/office/officeart/2005/8/layout/vList3#1"/>
    <dgm:cxn modelId="{06A8B427-9E9F-443E-A102-A39F5930F1C8}" type="presParOf" srcId="{2D3BD91A-BB2A-4379-B6DE-3FE2F6E6CF67}" destId="{2589EA38-D86A-44A2-B337-375DE549E066}" srcOrd="0" destOrd="0" presId="urn:microsoft.com/office/officeart/2005/8/layout/vList3#1"/>
    <dgm:cxn modelId="{FA6AA5C6-D4EF-47AA-A4DF-2A565D4165C9}" type="presParOf" srcId="{2589EA38-D86A-44A2-B337-375DE549E066}" destId="{CB58A658-3154-4CC5-869D-EB8408FBA466}" srcOrd="0" destOrd="0" presId="urn:microsoft.com/office/officeart/2005/8/layout/vList3#1"/>
    <dgm:cxn modelId="{488A8D6A-5A53-4202-AFA5-6A8D6BDBB25A}" type="presParOf" srcId="{2589EA38-D86A-44A2-B337-375DE549E066}" destId="{3A6D2FFA-26C3-48F8-8490-AB7183EAC062}" srcOrd="1" destOrd="0" presId="urn:microsoft.com/office/officeart/2005/8/layout/vList3#1"/>
    <dgm:cxn modelId="{A58EE54C-452B-4E0B-9614-38CB6ED10325}" type="presParOf" srcId="{2D3BD91A-BB2A-4379-B6DE-3FE2F6E6CF67}" destId="{857D8BAD-C703-47D9-800A-450BE92F8401}" srcOrd="1" destOrd="0" presId="urn:microsoft.com/office/officeart/2005/8/layout/vList3#1"/>
    <dgm:cxn modelId="{FA6C1179-C826-48E3-9696-B4B5F4087BDD}" type="presParOf" srcId="{2D3BD91A-BB2A-4379-B6DE-3FE2F6E6CF67}" destId="{26CDAEC9-A73C-4A5A-8BEC-4C1172B9FF3D}" srcOrd="2" destOrd="0" presId="urn:microsoft.com/office/officeart/2005/8/layout/vList3#1"/>
    <dgm:cxn modelId="{4FD4ACD4-DE4E-4147-893A-A5E548716E63}" type="presParOf" srcId="{26CDAEC9-A73C-4A5A-8BEC-4C1172B9FF3D}" destId="{11D7B2C8-89D8-4CB2-8003-56770D2248D1}" srcOrd="0" destOrd="0" presId="urn:microsoft.com/office/officeart/2005/8/layout/vList3#1"/>
    <dgm:cxn modelId="{1E673081-AA86-4305-AFA8-D409448A122C}" type="presParOf" srcId="{26CDAEC9-A73C-4A5A-8BEC-4C1172B9FF3D}" destId="{5DF5456D-DDDC-4F19-8760-4057297B02E2}" srcOrd="1" destOrd="0" presId="urn:microsoft.com/office/officeart/2005/8/layout/vList3#1"/>
    <dgm:cxn modelId="{3E1649F3-4223-4629-A5F4-00FD8BAD4DD2}" type="presParOf" srcId="{2D3BD91A-BB2A-4379-B6DE-3FE2F6E6CF67}" destId="{7E7F92C0-DF88-47B0-807D-35508F22A7DE}" srcOrd="3" destOrd="0" presId="urn:microsoft.com/office/officeart/2005/8/layout/vList3#1"/>
    <dgm:cxn modelId="{DB268766-8B74-43C6-8102-EAB8C6FDDFA1}" type="presParOf" srcId="{2D3BD91A-BB2A-4379-B6DE-3FE2F6E6CF67}" destId="{123FCE2E-F24D-4662-B566-9D2640EF674A}" srcOrd="4" destOrd="0" presId="urn:microsoft.com/office/officeart/2005/8/layout/vList3#1"/>
    <dgm:cxn modelId="{1AC9223F-68F5-4BF5-824B-52F6EA5B48FC}" type="presParOf" srcId="{123FCE2E-F24D-4662-B566-9D2640EF674A}" destId="{F6E34729-D74B-4BCF-B628-4CCB60076A3C}" srcOrd="0" destOrd="0" presId="urn:microsoft.com/office/officeart/2005/8/layout/vList3#1"/>
    <dgm:cxn modelId="{3D1A5ACA-F5E7-41C2-8F36-5B9106ED2FC4}" type="presParOf" srcId="{123FCE2E-F24D-4662-B566-9D2640EF674A}" destId="{B95C32B4-542D-4E2F-B766-B0EE4A80FE07}" srcOrd="1" destOrd="0" presId="urn:microsoft.com/office/officeart/2005/8/layout/vList3#1"/>
    <dgm:cxn modelId="{BDA57316-0AC3-43BC-A6F8-F060C381A3A5}" type="presParOf" srcId="{2D3BD91A-BB2A-4379-B6DE-3FE2F6E6CF67}" destId="{F63DC463-7016-4C11-99CC-8F1F52E7BCDD}" srcOrd="5" destOrd="0" presId="urn:microsoft.com/office/officeart/2005/8/layout/vList3#1"/>
    <dgm:cxn modelId="{D38EF993-D35E-4DDE-A0B3-D1ECD64C4E88}" type="presParOf" srcId="{2D3BD91A-BB2A-4379-B6DE-3FE2F6E6CF67}" destId="{85587C3A-BBF6-40CA-968E-2E0886343330}" srcOrd="6" destOrd="0" presId="urn:microsoft.com/office/officeart/2005/8/layout/vList3#1"/>
    <dgm:cxn modelId="{D963FB1D-B463-4F9D-8DF5-DF812E0304F4}" type="presParOf" srcId="{85587C3A-BBF6-40CA-968E-2E0886343330}" destId="{78A80C1B-284A-47B9-94C7-5B8AFFFD1012}" srcOrd="0" destOrd="0" presId="urn:microsoft.com/office/officeart/2005/8/layout/vList3#1"/>
    <dgm:cxn modelId="{96FE5E09-1DC6-4BD0-B036-909A3D1D58EF}" type="presParOf" srcId="{85587C3A-BBF6-40CA-968E-2E0886343330}" destId="{E37DD24E-B3BD-4ED0-9FD4-51D169417F14}" srcOrd="1" destOrd="0" presId="urn:microsoft.com/office/officeart/2005/8/layout/vList3#1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429D12-4A00-49C3-AEA8-88E98D647190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8C815F1-A91B-449B-B2A7-098F018691D8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Branches</a:t>
          </a:r>
          <a:endParaRPr lang="en-IN" dirty="0">
            <a:latin typeface="Book Antiqua" pitchFamily="18" charset="0"/>
          </a:endParaRPr>
        </a:p>
      </dgm:t>
    </dgm:pt>
    <dgm:pt modelId="{39ACFEFB-D8AB-4D4C-9CE8-D001A765B9B6}" type="parTrans" cxnId="{2FE78B1E-8D69-4951-9AD1-F083D2E4B5DA}">
      <dgm:prSet/>
      <dgm:spPr/>
      <dgm:t>
        <a:bodyPr/>
        <a:lstStyle/>
        <a:p>
          <a:endParaRPr lang="en-IN"/>
        </a:p>
      </dgm:t>
    </dgm:pt>
    <dgm:pt modelId="{9B448E4C-1A3D-4056-AABB-9535BA342A2A}" type="sibTrans" cxnId="{2FE78B1E-8D69-4951-9AD1-F083D2E4B5DA}">
      <dgm:prSet/>
      <dgm:spPr/>
      <dgm:t>
        <a:bodyPr/>
        <a:lstStyle/>
        <a:p>
          <a:endParaRPr lang="en-IN"/>
        </a:p>
      </dgm:t>
    </dgm:pt>
    <dgm:pt modelId="{BDC03705-0C67-413C-AF30-DCA390C1111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Riyadh </a:t>
          </a:r>
          <a:endParaRPr lang="en-IN" dirty="0">
            <a:latin typeface="Book Antiqua" pitchFamily="18" charset="0"/>
          </a:endParaRPr>
        </a:p>
      </dgm:t>
    </dgm:pt>
    <dgm:pt modelId="{6E4748BB-2593-404F-91CF-CE63F5AA1BFC}" type="parTrans" cxnId="{6AA34433-B7DA-4F0A-928B-6FA8AAC90B84}">
      <dgm:prSet/>
      <dgm:spPr/>
      <dgm:t>
        <a:bodyPr/>
        <a:lstStyle/>
        <a:p>
          <a:endParaRPr lang="en-IN"/>
        </a:p>
      </dgm:t>
    </dgm:pt>
    <dgm:pt modelId="{DD87675A-F7BE-4556-988C-ECBF41A4EAF4}" type="sibTrans" cxnId="{6AA34433-B7DA-4F0A-928B-6FA8AAC90B84}">
      <dgm:prSet/>
      <dgm:spPr/>
      <dgm:t>
        <a:bodyPr/>
        <a:lstStyle/>
        <a:p>
          <a:endParaRPr lang="en-IN"/>
        </a:p>
      </dgm:t>
    </dgm:pt>
    <dgm:pt modelId="{167C4E9F-46A0-4DE9-95C2-F28222D8C8B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Dammam </a:t>
          </a:r>
          <a:endParaRPr lang="en-IN" dirty="0">
            <a:latin typeface="Book Antiqua" pitchFamily="18" charset="0"/>
          </a:endParaRPr>
        </a:p>
      </dgm:t>
    </dgm:pt>
    <dgm:pt modelId="{9243C7D1-0022-4CD6-8631-05C80D85985F}" type="parTrans" cxnId="{239A7FF7-073A-4BA8-AC3C-DFEF570C58B6}">
      <dgm:prSet/>
      <dgm:spPr/>
      <dgm:t>
        <a:bodyPr/>
        <a:lstStyle/>
        <a:p>
          <a:endParaRPr lang="en-IN"/>
        </a:p>
      </dgm:t>
    </dgm:pt>
    <dgm:pt modelId="{A401F101-E1AC-4141-9807-819E38424A04}" type="sibTrans" cxnId="{239A7FF7-073A-4BA8-AC3C-DFEF570C58B6}">
      <dgm:prSet/>
      <dgm:spPr/>
      <dgm:t>
        <a:bodyPr/>
        <a:lstStyle/>
        <a:p>
          <a:endParaRPr lang="en-IN"/>
        </a:p>
      </dgm:t>
    </dgm:pt>
    <dgm:pt modelId="{6F3E3DD6-E201-4914-93F5-1F1F73D505C1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>
              <a:latin typeface="Book Antiqua" pitchFamily="18" charset="0"/>
            </a:rPr>
            <a:t>Jubail</a:t>
          </a:r>
          <a:r>
            <a:rPr lang="en-US" b="1" dirty="0" smtClean="0">
              <a:latin typeface="Book Antiqua" pitchFamily="18" charset="0"/>
            </a:rPr>
            <a:t>  </a:t>
          </a:r>
          <a:endParaRPr lang="en-IN" dirty="0">
            <a:latin typeface="Book Antiqua" pitchFamily="18" charset="0"/>
          </a:endParaRPr>
        </a:p>
      </dgm:t>
    </dgm:pt>
    <dgm:pt modelId="{8A874A00-FC44-4A24-87BB-F56A9570F8CB}" type="parTrans" cxnId="{9368C824-9FAD-4B25-A573-6DD653248BEC}">
      <dgm:prSet/>
      <dgm:spPr/>
      <dgm:t>
        <a:bodyPr/>
        <a:lstStyle/>
        <a:p>
          <a:endParaRPr lang="en-IN"/>
        </a:p>
      </dgm:t>
    </dgm:pt>
    <dgm:pt modelId="{EA6DCB1A-129E-4DAD-9160-5F23F10F547C}" type="sibTrans" cxnId="{9368C824-9FAD-4B25-A573-6DD653248BEC}">
      <dgm:prSet/>
      <dgm:spPr/>
      <dgm:t>
        <a:bodyPr/>
        <a:lstStyle/>
        <a:p>
          <a:endParaRPr lang="en-IN"/>
        </a:p>
      </dgm:t>
    </dgm:pt>
    <dgm:pt modelId="{89A54098-BF8F-4311-8CD5-34E934B3625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>
              <a:latin typeface="Book Antiqua" pitchFamily="18" charset="0"/>
            </a:rPr>
            <a:t>Rabigh</a:t>
          </a:r>
          <a:endParaRPr lang="en-IN" dirty="0">
            <a:latin typeface="Book Antiqua" pitchFamily="18" charset="0"/>
          </a:endParaRPr>
        </a:p>
      </dgm:t>
    </dgm:pt>
    <dgm:pt modelId="{237636D5-0DD7-462A-9D7D-AE6171A8FE2C}" type="parTrans" cxnId="{485BC6DF-96F6-47A6-B124-9EF1B79CEC4B}">
      <dgm:prSet/>
      <dgm:spPr/>
      <dgm:t>
        <a:bodyPr/>
        <a:lstStyle/>
        <a:p>
          <a:endParaRPr lang="en-IN"/>
        </a:p>
      </dgm:t>
    </dgm:pt>
    <dgm:pt modelId="{92D9072D-E4D2-4DB5-B15D-3E9D0B03C711}" type="sibTrans" cxnId="{485BC6DF-96F6-47A6-B124-9EF1B79CEC4B}">
      <dgm:prSet/>
      <dgm:spPr/>
      <dgm:t>
        <a:bodyPr/>
        <a:lstStyle/>
        <a:p>
          <a:endParaRPr lang="en-IN"/>
        </a:p>
      </dgm:t>
    </dgm:pt>
    <dgm:pt modelId="{06C6C4F2-E18E-44A7-9F53-8BFBF0D209EB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International Offices</a:t>
          </a:r>
        </a:p>
      </dgm:t>
    </dgm:pt>
    <dgm:pt modelId="{8A7F7661-3992-4A82-B21E-BCA0C595E650}" type="parTrans" cxnId="{7AD83A20-B1B1-4824-A752-B13F2C297316}">
      <dgm:prSet/>
      <dgm:spPr/>
      <dgm:t>
        <a:bodyPr/>
        <a:lstStyle/>
        <a:p>
          <a:endParaRPr lang="en-IN"/>
        </a:p>
      </dgm:t>
    </dgm:pt>
    <dgm:pt modelId="{AEF492C4-7483-409B-845E-534ADDCE6B91}" type="sibTrans" cxnId="{7AD83A20-B1B1-4824-A752-B13F2C297316}">
      <dgm:prSet/>
      <dgm:spPr/>
      <dgm:t>
        <a:bodyPr/>
        <a:lstStyle/>
        <a:p>
          <a:endParaRPr lang="en-IN"/>
        </a:p>
      </dgm:t>
    </dgm:pt>
    <dgm:pt modelId="{2C65857E-9653-4989-B957-DBA237C7E90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UAE  </a:t>
          </a:r>
          <a:endParaRPr lang="en-IN" dirty="0">
            <a:latin typeface="Book Antiqua" pitchFamily="18" charset="0"/>
          </a:endParaRPr>
        </a:p>
      </dgm:t>
    </dgm:pt>
    <dgm:pt modelId="{F24A0366-1A0D-4947-A778-3EB3DEECA372}" type="parTrans" cxnId="{799D7C47-D80B-4861-BDF9-CBD6FFE27F2F}">
      <dgm:prSet/>
      <dgm:spPr/>
      <dgm:t>
        <a:bodyPr/>
        <a:lstStyle/>
        <a:p>
          <a:endParaRPr lang="en-IN"/>
        </a:p>
      </dgm:t>
    </dgm:pt>
    <dgm:pt modelId="{BD0FEE76-2AFD-4EC0-ABAF-90E640FECEAF}" type="sibTrans" cxnId="{799D7C47-D80B-4861-BDF9-CBD6FFE27F2F}">
      <dgm:prSet/>
      <dgm:spPr/>
      <dgm:t>
        <a:bodyPr/>
        <a:lstStyle/>
        <a:p>
          <a:endParaRPr lang="en-IN"/>
        </a:p>
      </dgm:t>
    </dgm:pt>
    <dgm:pt modelId="{4D231132-3A76-4DF9-B77A-4A106026D80E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China </a:t>
          </a:r>
          <a:endParaRPr lang="en-IN" dirty="0">
            <a:latin typeface="Book Antiqua" pitchFamily="18" charset="0"/>
          </a:endParaRPr>
        </a:p>
      </dgm:t>
    </dgm:pt>
    <dgm:pt modelId="{63880AD4-9AC4-415E-A009-E9B2FF0151FA}" type="parTrans" cxnId="{947679A4-F41F-44EC-9CB0-5BE73ECC18CF}">
      <dgm:prSet/>
      <dgm:spPr/>
      <dgm:t>
        <a:bodyPr/>
        <a:lstStyle/>
        <a:p>
          <a:endParaRPr lang="en-IN"/>
        </a:p>
      </dgm:t>
    </dgm:pt>
    <dgm:pt modelId="{BF881A0D-8950-467D-B9BC-E58D926B2DA4}" type="sibTrans" cxnId="{947679A4-F41F-44EC-9CB0-5BE73ECC18CF}">
      <dgm:prSet/>
      <dgm:spPr/>
      <dgm:t>
        <a:bodyPr/>
        <a:lstStyle/>
        <a:p>
          <a:endParaRPr lang="en-IN"/>
        </a:p>
      </dgm:t>
    </dgm:pt>
    <dgm:pt modelId="{8D8077F3-D7EA-4A4D-8AB1-44A6A161F002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India</a:t>
          </a:r>
          <a:endParaRPr lang="en-IN" dirty="0">
            <a:latin typeface="Book Antiqua" pitchFamily="18" charset="0"/>
          </a:endParaRPr>
        </a:p>
      </dgm:t>
    </dgm:pt>
    <dgm:pt modelId="{A5BA70FF-8BBE-4C5C-90CC-593570502652}" type="parTrans" cxnId="{AFC6C13C-4A4A-41C9-8A2F-7C9B410A80FE}">
      <dgm:prSet/>
      <dgm:spPr/>
      <dgm:t>
        <a:bodyPr/>
        <a:lstStyle/>
        <a:p>
          <a:endParaRPr lang="en-IN"/>
        </a:p>
      </dgm:t>
    </dgm:pt>
    <dgm:pt modelId="{569B4121-AE48-485D-8E4C-EE775F1B40A1}" type="sibTrans" cxnId="{AFC6C13C-4A4A-41C9-8A2F-7C9B410A80FE}">
      <dgm:prSet/>
      <dgm:spPr/>
      <dgm:t>
        <a:bodyPr/>
        <a:lstStyle/>
        <a:p>
          <a:endParaRPr lang="en-IN"/>
        </a:p>
      </dgm:t>
    </dgm:pt>
    <dgm:pt modelId="{DBF3865E-7B29-4610-B74A-FB031A206895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Terminal Facilities</a:t>
          </a:r>
          <a:endParaRPr lang="en-IN" dirty="0">
            <a:latin typeface="Book Antiqua" pitchFamily="18" charset="0"/>
          </a:endParaRPr>
        </a:p>
      </dgm:t>
    </dgm:pt>
    <dgm:pt modelId="{179B7B53-0B0D-480C-9F4C-66E1CE9031EA}" type="parTrans" cxnId="{C5F505CB-2E4B-4528-9D72-969534DA1F8C}">
      <dgm:prSet/>
      <dgm:spPr/>
      <dgm:t>
        <a:bodyPr/>
        <a:lstStyle/>
        <a:p>
          <a:endParaRPr lang="en-IN"/>
        </a:p>
      </dgm:t>
    </dgm:pt>
    <dgm:pt modelId="{83F6E03C-2577-4BE5-8A1D-BB7296989E54}" type="sibTrans" cxnId="{C5F505CB-2E4B-4528-9D72-969534DA1F8C}">
      <dgm:prSet/>
      <dgm:spPr/>
      <dgm:t>
        <a:bodyPr/>
        <a:lstStyle/>
        <a:p>
          <a:endParaRPr lang="en-IN"/>
        </a:p>
      </dgm:t>
    </dgm:pt>
    <dgm:pt modelId="{73222FAF-5C79-45DA-BC31-AF2B6E43532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Jeddah </a:t>
          </a:r>
          <a:endParaRPr lang="en-IN" dirty="0">
            <a:latin typeface="Book Antiqua" pitchFamily="18" charset="0"/>
          </a:endParaRPr>
        </a:p>
      </dgm:t>
    </dgm:pt>
    <dgm:pt modelId="{555BEECD-1739-4B66-A007-E965AA8E7137}" type="parTrans" cxnId="{0A2D2318-A44A-42F8-879F-AA2F6EFAB44C}">
      <dgm:prSet/>
      <dgm:spPr/>
      <dgm:t>
        <a:bodyPr/>
        <a:lstStyle/>
        <a:p>
          <a:endParaRPr lang="en-IN"/>
        </a:p>
      </dgm:t>
    </dgm:pt>
    <dgm:pt modelId="{4A9DE913-CE32-4045-99A6-B3EB1DC8E3DE}" type="sibTrans" cxnId="{0A2D2318-A44A-42F8-879F-AA2F6EFAB44C}">
      <dgm:prSet/>
      <dgm:spPr/>
      <dgm:t>
        <a:bodyPr/>
        <a:lstStyle/>
        <a:p>
          <a:endParaRPr lang="en-IN"/>
        </a:p>
      </dgm:t>
    </dgm:pt>
    <dgm:pt modelId="{0ADEEF5A-350B-4C85-92C2-6FA13EE49AC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smtClean="0">
              <a:latin typeface="Book Antiqua" pitchFamily="18" charset="0"/>
            </a:rPr>
            <a:t>Dammam</a:t>
          </a:r>
          <a:endParaRPr lang="en-IN" dirty="0">
            <a:latin typeface="Book Antiqua" pitchFamily="18" charset="0"/>
          </a:endParaRPr>
        </a:p>
      </dgm:t>
    </dgm:pt>
    <dgm:pt modelId="{7F57D56B-17D3-4599-88E0-329C154BDDCB}" type="parTrans" cxnId="{7A14AF04-B205-4834-B73C-01FC84D0F96A}">
      <dgm:prSet/>
      <dgm:spPr/>
      <dgm:t>
        <a:bodyPr/>
        <a:lstStyle/>
        <a:p>
          <a:endParaRPr lang="en-IN"/>
        </a:p>
      </dgm:t>
    </dgm:pt>
    <dgm:pt modelId="{4794C4DC-2538-44D8-B6FB-FE34E83CCDB1}" type="sibTrans" cxnId="{7A14AF04-B205-4834-B73C-01FC84D0F96A}">
      <dgm:prSet/>
      <dgm:spPr/>
      <dgm:t>
        <a:bodyPr/>
        <a:lstStyle/>
        <a:p>
          <a:endParaRPr lang="en-IN"/>
        </a:p>
      </dgm:t>
    </dgm:pt>
    <dgm:pt modelId="{B3126678-5D32-486B-8D11-77BC81FE7E41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>
              <a:latin typeface="Book Antiqua" pitchFamily="18" charset="0"/>
            </a:rPr>
            <a:t>Jubail</a:t>
          </a:r>
          <a:endParaRPr lang="en-IN" dirty="0">
            <a:latin typeface="Book Antiqua" pitchFamily="18" charset="0"/>
          </a:endParaRPr>
        </a:p>
      </dgm:t>
    </dgm:pt>
    <dgm:pt modelId="{61B7B907-7F3B-4C41-9AF6-CD34F315E3E8}" type="parTrans" cxnId="{EE2209FF-C43C-46F0-AC44-4711E2765162}">
      <dgm:prSet/>
      <dgm:spPr/>
      <dgm:t>
        <a:bodyPr/>
        <a:lstStyle/>
        <a:p>
          <a:endParaRPr lang="en-US"/>
        </a:p>
      </dgm:t>
    </dgm:pt>
    <dgm:pt modelId="{CD2B3935-43A1-40D0-B58B-5D0D3A804888}" type="sibTrans" cxnId="{EE2209FF-C43C-46F0-AC44-4711E2765162}">
      <dgm:prSet/>
      <dgm:spPr/>
      <dgm:t>
        <a:bodyPr/>
        <a:lstStyle/>
        <a:p>
          <a:endParaRPr lang="en-US"/>
        </a:p>
      </dgm:t>
    </dgm:pt>
    <dgm:pt modelId="{AED6BABB-50E9-41FC-9552-A6A344F062EF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1400" b="1" dirty="0" smtClean="0">
              <a:latin typeface="Book Antiqua" pitchFamily="18" charset="0"/>
            </a:rPr>
            <a:t>Hong Kong</a:t>
          </a:r>
          <a:endParaRPr lang="en-IN" sz="1400" b="1" dirty="0">
            <a:latin typeface="Book Antiqua" pitchFamily="18" charset="0"/>
          </a:endParaRPr>
        </a:p>
      </dgm:t>
    </dgm:pt>
    <dgm:pt modelId="{AFD4A7CC-0C30-47CB-BC9C-09FBA1B9138C}" type="parTrans" cxnId="{D8718019-0A01-4DE1-AD54-95A22BCA086B}">
      <dgm:prSet/>
      <dgm:spPr/>
      <dgm:t>
        <a:bodyPr/>
        <a:lstStyle/>
        <a:p>
          <a:endParaRPr lang="en-US"/>
        </a:p>
      </dgm:t>
    </dgm:pt>
    <dgm:pt modelId="{C8CB0344-52BB-4CB4-8F0A-F1DD14EB5CE0}" type="sibTrans" cxnId="{D8718019-0A01-4DE1-AD54-95A22BCA086B}">
      <dgm:prSet/>
      <dgm:spPr/>
      <dgm:t>
        <a:bodyPr/>
        <a:lstStyle/>
        <a:p>
          <a:endParaRPr lang="en-US"/>
        </a:p>
      </dgm:t>
    </dgm:pt>
    <dgm:pt modelId="{78B3A51E-C88E-480D-AB43-15DC860AB27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b="1" dirty="0" err="1" smtClean="0">
              <a:latin typeface="Book Antiqua" pitchFamily="18" charset="0"/>
            </a:rPr>
            <a:t>Rabigh</a:t>
          </a:r>
          <a:endParaRPr lang="en-IN" dirty="0">
            <a:latin typeface="Book Antiqua" pitchFamily="18" charset="0"/>
          </a:endParaRPr>
        </a:p>
      </dgm:t>
    </dgm:pt>
    <dgm:pt modelId="{F3E9CE9D-2281-4D4D-9D7B-4C03B50B5D86}" type="parTrans" cxnId="{084E364C-EA2E-494E-92BE-6074D0AECC9F}">
      <dgm:prSet/>
      <dgm:spPr/>
      <dgm:t>
        <a:bodyPr/>
        <a:lstStyle/>
        <a:p>
          <a:endParaRPr lang="en-US"/>
        </a:p>
      </dgm:t>
    </dgm:pt>
    <dgm:pt modelId="{6FCB5EEB-C813-4456-802B-8CBDBCEB6EC4}" type="sibTrans" cxnId="{084E364C-EA2E-494E-92BE-6074D0AECC9F}">
      <dgm:prSet/>
      <dgm:spPr/>
      <dgm:t>
        <a:bodyPr/>
        <a:lstStyle/>
        <a:p>
          <a:endParaRPr lang="en-US"/>
        </a:p>
      </dgm:t>
    </dgm:pt>
    <dgm:pt modelId="{476AD76B-7087-40FE-B621-98FBF045705B}" type="pres">
      <dgm:prSet presAssocID="{23429D12-4A00-49C3-AEA8-88E98D647190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AAA5010D-62F2-4FD6-8903-4453A17C1517}" type="pres">
      <dgm:prSet presAssocID="{78C815F1-A91B-449B-B2A7-098F018691D8}" presName="horFlow" presStyleCnt="0"/>
      <dgm:spPr/>
    </dgm:pt>
    <dgm:pt modelId="{E7C5E58F-97B5-4C9A-B0A2-877CCC109FF2}" type="pres">
      <dgm:prSet presAssocID="{78C815F1-A91B-449B-B2A7-098F018691D8}" presName="bigChev" presStyleLbl="node1" presStyleIdx="0" presStyleCnt="3"/>
      <dgm:spPr/>
      <dgm:t>
        <a:bodyPr/>
        <a:lstStyle/>
        <a:p>
          <a:endParaRPr lang="en-IN"/>
        </a:p>
      </dgm:t>
    </dgm:pt>
    <dgm:pt modelId="{254615E5-C5B2-444F-B625-90ECABEE227C}" type="pres">
      <dgm:prSet presAssocID="{6E4748BB-2593-404F-91CF-CE63F5AA1BFC}" presName="parTrans" presStyleCnt="0"/>
      <dgm:spPr/>
    </dgm:pt>
    <dgm:pt modelId="{674BA1EF-8F6E-4743-8EC5-696B5726EA73}" type="pres">
      <dgm:prSet presAssocID="{BDC03705-0C67-413C-AF30-DCA390C11114}" presName="node" presStyleLbl="align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6D87CE-CC74-4E8B-8FEE-7035C2E922F6}" type="pres">
      <dgm:prSet presAssocID="{DD87675A-F7BE-4556-988C-ECBF41A4EAF4}" presName="sibTrans" presStyleCnt="0"/>
      <dgm:spPr/>
    </dgm:pt>
    <dgm:pt modelId="{82AB1E7F-F1FD-4838-8EFC-568E9F5E5EC8}" type="pres">
      <dgm:prSet presAssocID="{167C4E9F-46A0-4DE9-95C2-F28222D8C8B4}" presName="node" presStyleLbl="align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24C1302-2143-4275-B009-067B13D3B7D3}" type="pres">
      <dgm:prSet presAssocID="{A401F101-E1AC-4141-9807-819E38424A04}" presName="sibTrans" presStyleCnt="0"/>
      <dgm:spPr/>
    </dgm:pt>
    <dgm:pt modelId="{B6047880-A726-441C-9593-6F3AEC4AEF65}" type="pres">
      <dgm:prSet presAssocID="{6F3E3DD6-E201-4914-93F5-1F1F73D505C1}" presName="node" presStyleLbl="align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FBE1791-11CC-48FE-B4D8-0CF27A94D985}" type="pres">
      <dgm:prSet presAssocID="{EA6DCB1A-129E-4DAD-9160-5F23F10F547C}" presName="sibTrans" presStyleCnt="0"/>
      <dgm:spPr/>
    </dgm:pt>
    <dgm:pt modelId="{1C72B814-3331-4262-B1D7-9CF2605E4719}" type="pres">
      <dgm:prSet presAssocID="{89A54098-BF8F-4311-8CD5-34E934B36253}" presName="node" presStyleLbl="align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D75EFB-9474-4BF7-B96D-4970C4B88A68}" type="pres">
      <dgm:prSet presAssocID="{92D9072D-E4D2-4DB5-B15D-3E9D0B03C711}" presName="sibTrans" presStyleCnt="0"/>
      <dgm:spPr/>
    </dgm:pt>
    <dgm:pt modelId="{DF36DAFC-CE3E-4125-ADEF-C94064818F33}" type="pres">
      <dgm:prSet presAssocID="{78B3A51E-C88E-480D-AB43-15DC860AB274}" presName="node" presStyleLbl="alignAccFollowNode1" presStyleIdx="4" presStyleCnt="12" custScaleX="108378" custScaleY="90909" custLinFactX="-70609" custLinFactY="100000" custLinFactNeighborX="-100000" custLinFactNeighborY="1774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A2F173-FA5A-4935-9E5B-9FE851D48CA8}" type="pres">
      <dgm:prSet presAssocID="{78C815F1-A91B-449B-B2A7-098F018691D8}" presName="vSp" presStyleCnt="0"/>
      <dgm:spPr/>
    </dgm:pt>
    <dgm:pt modelId="{E535F73F-819D-4098-A9EB-8909387BB8BA}" type="pres">
      <dgm:prSet presAssocID="{06C6C4F2-E18E-44A7-9F53-8BFBF0D209EB}" presName="horFlow" presStyleCnt="0"/>
      <dgm:spPr/>
    </dgm:pt>
    <dgm:pt modelId="{372896B1-0294-48D7-A003-7CD8E68EA6AD}" type="pres">
      <dgm:prSet presAssocID="{06C6C4F2-E18E-44A7-9F53-8BFBF0D209EB}" presName="bigChev" presStyleLbl="node1" presStyleIdx="1" presStyleCnt="3"/>
      <dgm:spPr/>
      <dgm:t>
        <a:bodyPr/>
        <a:lstStyle/>
        <a:p>
          <a:endParaRPr lang="en-IN"/>
        </a:p>
      </dgm:t>
    </dgm:pt>
    <dgm:pt modelId="{C6CB9EF0-BB59-46D5-809E-CB66BAC29C43}" type="pres">
      <dgm:prSet presAssocID="{F24A0366-1A0D-4947-A778-3EB3DEECA372}" presName="parTrans" presStyleCnt="0"/>
      <dgm:spPr/>
    </dgm:pt>
    <dgm:pt modelId="{4895D54E-F550-4A1D-B49A-D8946F389F48}" type="pres">
      <dgm:prSet presAssocID="{2C65857E-9653-4989-B957-DBA237C7E902}" presName="node" presStyleLbl="align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4DB1F37-2655-467D-AF08-5A23F3A0EAA1}" type="pres">
      <dgm:prSet presAssocID="{BD0FEE76-2AFD-4EC0-ABAF-90E640FECEAF}" presName="sibTrans" presStyleCnt="0"/>
      <dgm:spPr/>
    </dgm:pt>
    <dgm:pt modelId="{59A600DB-E4C6-494F-8E5D-065F95DA7ECE}" type="pres">
      <dgm:prSet presAssocID="{4D231132-3A76-4DF9-B77A-4A106026D80E}" presName="node" presStyleLbl="alignAccFollowNode1" presStyleIdx="6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010966-4D64-4921-A887-88DBE097B566}" type="pres">
      <dgm:prSet presAssocID="{BF881A0D-8950-467D-B9BC-E58D926B2DA4}" presName="sibTrans" presStyleCnt="0"/>
      <dgm:spPr/>
    </dgm:pt>
    <dgm:pt modelId="{F6B3E34E-B554-4B09-8BC9-BBCD109E1360}" type="pres">
      <dgm:prSet presAssocID="{AED6BABB-50E9-41FC-9552-A6A344F062EF}" presName="node" presStyleLbl="alignAccFollow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28C1C0-3086-4DA5-8774-7184D441E1B3}" type="pres">
      <dgm:prSet presAssocID="{C8CB0344-52BB-4CB4-8F0A-F1DD14EB5CE0}" presName="sibTrans" presStyleCnt="0"/>
      <dgm:spPr/>
    </dgm:pt>
    <dgm:pt modelId="{50C5E67D-7202-407C-80C1-D53C43F80825}" type="pres">
      <dgm:prSet presAssocID="{8D8077F3-D7EA-4A4D-8AB1-44A6A161F002}" presName="node" presStyleLbl="alignAccFollowNode1" presStyleIdx="8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456DE99-B4BE-4012-8CEB-893ED5F18192}" type="pres">
      <dgm:prSet presAssocID="{06C6C4F2-E18E-44A7-9F53-8BFBF0D209EB}" presName="vSp" presStyleCnt="0"/>
      <dgm:spPr/>
    </dgm:pt>
    <dgm:pt modelId="{5DBA0DE4-B983-4619-B4D3-17858E050BFC}" type="pres">
      <dgm:prSet presAssocID="{DBF3865E-7B29-4610-B74A-FB031A206895}" presName="horFlow" presStyleCnt="0"/>
      <dgm:spPr/>
    </dgm:pt>
    <dgm:pt modelId="{785863DC-145A-4188-97B2-D25D036233E9}" type="pres">
      <dgm:prSet presAssocID="{DBF3865E-7B29-4610-B74A-FB031A206895}" presName="bigChev" presStyleLbl="node1" presStyleIdx="2" presStyleCnt="3"/>
      <dgm:spPr/>
      <dgm:t>
        <a:bodyPr/>
        <a:lstStyle/>
        <a:p>
          <a:endParaRPr lang="en-IN"/>
        </a:p>
      </dgm:t>
    </dgm:pt>
    <dgm:pt modelId="{6866F3F8-563A-4F45-AD83-8BA440E3FA3F}" type="pres">
      <dgm:prSet presAssocID="{555BEECD-1739-4B66-A007-E965AA8E7137}" presName="parTrans" presStyleCnt="0"/>
      <dgm:spPr/>
    </dgm:pt>
    <dgm:pt modelId="{CAC2C82E-5AAF-4C31-9878-9C604763CFC8}" type="pres">
      <dgm:prSet presAssocID="{73222FAF-5C79-45DA-BC31-AF2B6E435327}" presName="node" presStyleLbl="alignAccFollow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A7C8D93-8E23-40FA-A91D-84025427B717}" type="pres">
      <dgm:prSet presAssocID="{4A9DE913-CE32-4045-99A6-B3EB1DC8E3DE}" presName="sibTrans" presStyleCnt="0"/>
      <dgm:spPr/>
    </dgm:pt>
    <dgm:pt modelId="{912745C8-E95E-49E2-AF97-583D9F86989A}" type="pres">
      <dgm:prSet presAssocID="{0ADEEF5A-350B-4C85-92C2-6FA13EE49AC7}" presName="node" presStyleLbl="alignAccFollow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8F3D321-8E91-4A6B-B793-B8332C5D7B8B}" type="pres">
      <dgm:prSet presAssocID="{4794C4DC-2538-44D8-B6FB-FE34E83CCDB1}" presName="sibTrans" presStyleCnt="0"/>
      <dgm:spPr/>
    </dgm:pt>
    <dgm:pt modelId="{C8176A98-E797-40D4-96E0-BB967BC492DF}" type="pres">
      <dgm:prSet presAssocID="{B3126678-5D32-486B-8D11-77BC81FE7E41}" presName="node" presStyleLbl="alignAccFollow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5D5EE5-43C3-4060-BD47-052A3A09F577}" type="presOf" srcId="{2C65857E-9653-4989-B957-DBA237C7E902}" destId="{4895D54E-F550-4A1D-B49A-D8946F389F48}" srcOrd="0" destOrd="0" presId="urn:microsoft.com/office/officeart/2005/8/layout/lProcess3"/>
    <dgm:cxn modelId="{0E187109-8216-4993-8874-9AEAEDFDD434}" type="presOf" srcId="{73222FAF-5C79-45DA-BC31-AF2B6E435327}" destId="{CAC2C82E-5AAF-4C31-9878-9C604763CFC8}" srcOrd="0" destOrd="0" presId="urn:microsoft.com/office/officeart/2005/8/layout/lProcess3"/>
    <dgm:cxn modelId="{AFC6C13C-4A4A-41C9-8A2F-7C9B410A80FE}" srcId="{06C6C4F2-E18E-44A7-9F53-8BFBF0D209EB}" destId="{8D8077F3-D7EA-4A4D-8AB1-44A6A161F002}" srcOrd="3" destOrd="0" parTransId="{A5BA70FF-8BBE-4C5C-90CC-593570502652}" sibTransId="{569B4121-AE48-485D-8E4C-EE775F1B40A1}"/>
    <dgm:cxn modelId="{D425D2DF-C3D8-478F-96AB-173807FEB3A8}" type="presOf" srcId="{8D8077F3-D7EA-4A4D-8AB1-44A6A161F002}" destId="{50C5E67D-7202-407C-80C1-D53C43F80825}" srcOrd="0" destOrd="0" presId="urn:microsoft.com/office/officeart/2005/8/layout/lProcess3"/>
    <dgm:cxn modelId="{C2FE4E73-77EC-4EA1-AC7F-D3B25C272317}" type="presOf" srcId="{4D231132-3A76-4DF9-B77A-4A106026D80E}" destId="{59A600DB-E4C6-494F-8E5D-065F95DA7ECE}" srcOrd="0" destOrd="0" presId="urn:microsoft.com/office/officeart/2005/8/layout/lProcess3"/>
    <dgm:cxn modelId="{D8718019-0A01-4DE1-AD54-95A22BCA086B}" srcId="{06C6C4F2-E18E-44A7-9F53-8BFBF0D209EB}" destId="{AED6BABB-50E9-41FC-9552-A6A344F062EF}" srcOrd="2" destOrd="0" parTransId="{AFD4A7CC-0C30-47CB-BC9C-09FBA1B9138C}" sibTransId="{C8CB0344-52BB-4CB4-8F0A-F1DD14EB5CE0}"/>
    <dgm:cxn modelId="{394D522D-B928-43D8-8CC5-A55ECE729881}" type="presOf" srcId="{78C815F1-A91B-449B-B2A7-098F018691D8}" destId="{E7C5E58F-97B5-4C9A-B0A2-877CCC109FF2}" srcOrd="0" destOrd="0" presId="urn:microsoft.com/office/officeart/2005/8/layout/lProcess3"/>
    <dgm:cxn modelId="{9368C824-9FAD-4B25-A573-6DD653248BEC}" srcId="{78C815F1-A91B-449B-B2A7-098F018691D8}" destId="{6F3E3DD6-E201-4914-93F5-1F1F73D505C1}" srcOrd="2" destOrd="0" parTransId="{8A874A00-FC44-4A24-87BB-F56A9570F8CB}" sibTransId="{EA6DCB1A-129E-4DAD-9160-5F23F10F547C}"/>
    <dgm:cxn modelId="{C5F505CB-2E4B-4528-9D72-969534DA1F8C}" srcId="{23429D12-4A00-49C3-AEA8-88E98D647190}" destId="{DBF3865E-7B29-4610-B74A-FB031A206895}" srcOrd="2" destOrd="0" parTransId="{179B7B53-0B0D-480C-9F4C-66E1CE9031EA}" sibTransId="{83F6E03C-2577-4BE5-8A1D-BB7296989E54}"/>
    <dgm:cxn modelId="{09F7FADF-3013-4ED9-AAC5-A9668C25D4BF}" type="presOf" srcId="{167C4E9F-46A0-4DE9-95C2-F28222D8C8B4}" destId="{82AB1E7F-F1FD-4838-8EFC-568E9F5E5EC8}" srcOrd="0" destOrd="0" presId="urn:microsoft.com/office/officeart/2005/8/layout/lProcess3"/>
    <dgm:cxn modelId="{7AD83A20-B1B1-4824-A752-B13F2C297316}" srcId="{23429D12-4A00-49C3-AEA8-88E98D647190}" destId="{06C6C4F2-E18E-44A7-9F53-8BFBF0D209EB}" srcOrd="1" destOrd="0" parTransId="{8A7F7661-3992-4A82-B21E-BCA0C595E650}" sibTransId="{AEF492C4-7483-409B-845E-534ADDCE6B91}"/>
    <dgm:cxn modelId="{6AA34433-B7DA-4F0A-928B-6FA8AAC90B84}" srcId="{78C815F1-A91B-449B-B2A7-098F018691D8}" destId="{BDC03705-0C67-413C-AF30-DCA390C11114}" srcOrd="0" destOrd="0" parTransId="{6E4748BB-2593-404F-91CF-CE63F5AA1BFC}" sibTransId="{DD87675A-F7BE-4556-988C-ECBF41A4EAF4}"/>
    <dgm:cxn modelId="{1F9FEABF-2F81-47EA-9C03-2A959D84EAD4}" type="presOf" srcId="{6F3E3DD6-E201-4914-93F5-1F1F73D505C1}" destId="{B6047880-A726-441C-9593-6F3AEC4AEF65}" srcOrd="0" destOrd="0" presId="urn:microsoft.com/office/officeart/2005/8/layout/lProcess3"/>
    <dgm:cxn modelId="{947679A4-F41F-44EC-9CB0-5BE73ECC18CF}" srcId="{06C6C4F2-E18E-44A7-9F53-8BFBF0D209EB}" destId="{4D231132-3A76-4DF9-B77A-4A106026D80E}" srcOrd="1" destOrd="0" parTransId="{63880AD4-9AC4-415E-A009-E9B2FF0151FA}" sibTransId="{BF881A0D-8950-467D-B9BC-E58D926B2DA4}"/>
    <dgm:cxn modelId="{60C3E47C-1BAF-41FE-A21C-6097C9EB1CAB}" type="presOf" srcId="{DBF3865E-7B29-4610-B74A-FB031A206895}" destId="{785863DC-145A-4188-97B2-D25D036233E9}" srcOrd="0" destOrd="0" presId="urn:microsoft.com/office/officeart/2005/8/layout/lProcess3"/>
    <dgm:cxn modelId="{239A7FF7-073A-4BA8-AC3C-DFEF570C58B6}" srcId="{78C815F1-A91B-449B-B2A7-098F018691D8}" destId="{167C4E9F-46A0-4DE9-95C2-F28222D8C8B4}" srcOrd="1" destOrd="0" parTransId="{9243C7D1-0022-4CD6-8631-05C80D85985F}" sibTransId="{A401F101-E1AC-4141-9807-819E38424A04}"/>
    <dgm:cxn modelId="{7A14AF04-B205-4834-B73C-01FC84D0F96A}" srcId="{DBF3865E-7B29-4610-B74A-FB031A206895}" destId="{0ADEEF5A-350B-4C85-92C2-6FA13EE49AC7}" srcOrd="1" destOrd="0" parTransId="{7F57D56B-17D3-4599-88E0-329C154BDDCB}" sibTransId="{4794C4DC-2538-44D8-B6FB-FE34E83CCDB1}"/>
    <dgm:cxn modelId="{D3F74429-D0B6-43A7-A8DF-E96B52572C36}" type="presOf" srcId="{06C6C4F2-E18E-44A7-9F53-8BFBF0D209EB}" destId="{372896B1-0294-48D7-A003-7CD8E68EA6AD}" srcOrd="0" destOrd="0" presId="urn:microsoft.com/office/officeart/2005/8/layout/lProcess3"/>
    <dgm:cxn modelId="{799D7C47-D80B-4861-BDF9-CBD6FFE27F2F}" srcId="{06C6C4F2-E18E-44A7-9F53-8BFBF0D209EB}" destId="{2C65857E-9653-4989-B957-DBA237C7E902}" srcOrd="0" destOrd="0" parTransId="{F24A0366-1A0D-4947-A778-3EB3DEECA372}" sibTransId="{BD0FEE76-2AFD-4EC0-ABAF-90E640FECEAF}"/>
    <dgm:cxn modelId="{084E364C-EA2E-494E-92BE-6074D0AECC9F}" srcId="{78C815F1-A91B-449B-B2A7-098F018691D8}" destId="{78B3A51E-C88E-480D-AB43-15DC860AB274}" srcOrd="4" destOrd="0" parTransId="{F3E9CE9D-2281-4D4D-9D7B-4C03B50B5D86}" sibTransId="{6FCB5EEB-C813-4456-802B-8CBDBCEB6EC4}"/>
    <dgm:cxn modelId="{AE21C88A-F92F-4A87-90F9-4870D5193C4B}" type="presOf" srcId="{AED6BABB-50E9-41FC-9552-A6A344F062EF}" destId="{F6B3E34E-B554-4B09-8BC9-BBCD109E1360}" srcOrd="0" destOrd="0" presId="urn:microsoft.com/office/officeart/2005/8/layout/lProcess3"/>
    <dgm:cxn modelId="{0A2D2318-A44A-42F8-879F-AA2F6EFAB44C}" srcId="{DBF3865E-7B29-4610-B74A-FB031A206895}" destId="{73222FAF-5C79-45DA-BC31-AF2B6E435327}" srcOrd="0" destOrd="0" parTransId="{555BEECD-1739-4B66-A007-E965AA8E7137}" sibTransId="{4A9DE913-CE32-4045-99A6-B3EB1DC8E3DE}"/>
    <dgm:cxn modelId="{139454D7-6C29-41C1-9703-E45259B93C7E}" type="presOf" srcId="{0ADEEF5A-350B-4C85-92C2-6FA13EE49AC7}" destId="{912745C8-E95E-49E2-AF97-583D9F86989A}" srcOrd="0" destOrd="0" presId="urn:microsoft.com/office/officeart/2005/8/layout/lProcess3"/>
    <dgm:cxn modelId="{485BC6DF-96F6-47A6-B124-9EF1B79CEC4B}" srcId="{78C815F1-A91B-449B-B2A7-098F018691D8}" destId="{89A54098-BF8F-4311-8CD5-34E934B36253}" srcOrd="3" destOrd="0" parTransId="{237636D5-0DD7-462A-9D7D-AE6171A8FE2C}" sibTransId="{92D9072D-E4D2-4DB5-B15D-3E9D0B03C711}"/>
    <dgm:cxn modelId="{9A668F90-BF94-450D-9647-1D09D5C63D8B}" type="presOf" srcId="{BDC03705-0C67-413C-AF30-DCA390C11114}" destId="{674BA1EF-8F6E-4743-8EC5-696B5726EA73}" srcOrd="0" destOrd="0" presId="urn:microsoft.com/office/officeart/2005/8/layout/lProcess3"/>
    <dgm:cxn modelId="{2FE78B1E-8D69-4951-9AD1-F083D2E4B5DA}" srcId="{23429D12-4A00-49C3-AEA8-88E98D647190}" destId="{78C815F1-A91B-449B-B2A7-098F018691D8}" srcOrd="0" destOrd="0" parTransId="{39ACFEFB-D8AB-4D4C-9CE8-D001A765B9B6}" sibTransId="{9B448E4C-1A3D-4056-AABB-9535BA342A2A}"/>
    <dgm:cxn modelId="{648E2916-9321-4993-ADAF-533A1867EB85}" type="presOf" srcId="{89A54098-BF8F-4311-8CD5-34E934B36253}" destId="{1C72B814-3331-4262-B1D7-9CF2605E4719}" srcOrd="0" destOrd="0" presId="urn:microsoft.com/office/officeart/2005/8/layout/lProcess3"/>
    <dgm:cxn modelId="{F576083F-D49E-4F79-87B2-F061434E75F3}" type="presOf" srcId="{23429D12-4A00-49C3-AEA8-88E98D647190}" destId="{476AD76B-7087-40FE-B621-98FBF045705B}" srcOrd="0" destOrd="0" presId="urn:microsoft.com/office/officeart/2005/8/layout/lProcess3"/>
    <dgm:cxn modelId="{622D2F69-4F8E-4927-B7BF-10CA81800B64}" type="presOf" srcId="{78B3A51E-C88E-480D-AB43-15DC860AB274}" destId="{DF36DAFC-CE3E-4125-ADEF-C94064818F33}" srcOrd="0" destOrd="0" presId="urn:microsoft.com/office/officeart/2005/8/layout/lProcess3"/>
    <dgm:cxn modelId="{EE2209FF-C43C-46F0-AC44-4711E2765162}" srcId="{DBF3865E-7B29-4610-B74A-FB031A206895}" destId="{B3126678-5D32-486B-8D11-77BC81FE7E41}" srcOrd="2" destOrd="0" parTransId="{61B7B907-7F3B-4C41-9AF6-CD34F315E3E8}" sibTransId="{CD2B3935-43A1-40D0-B58B-5D0D3A804888}"/>
    <dgm:cxn modelId="{FF82B262-B6B9-409C-870B-5242AF31B7A6}" type="presOf" srcId="{B3126678-5D32-486B-8D11-77BC81FE7E41}" destId="{C8176A98-E797-40D4-96E0-BB967BC492DF}" srcOrd="0" destOrd="0" presId="urn:microsoft.com/office/officeart/2005/8/layout/lProcess3"/>
    <dgm:cxn modelId="{49CE81FB-FCAB-4C8A-914D-A114709A30CA}" type="presParOf" srcId="{476AD76B-7087-40FE-B621-98FBF045705B}" destId="{AAA5010D-62F2-4FD6-8903-4453A17C1517}" srcOrd="0" destOrd="0" presId="urn:microsoft.com/office/officeart/2005/8/layout/lProcess3"/>
    <dgm:cxn modelId="{AB4490C8-7540-4723-9568-68AF721CB38B}" type="presParOf" srcId="{AAA5010D-62F2-4FD6-8903-4453A17C1517}" destId="{E7C5E58F-97B5-4C9A-B0A2-877CCC109FF2}" srcOrd="0" destOrd="0" presId="urn:microsoft.com/office/officeart/2005/8/layout/lProcess3"/>
    <dgm:cxn modelId="{2FFA3D60-8CE2-4DE5-B85D-C8A09855068D}" type="presParOf" srcId="{AAA5010D-62F2-4FD6-8903-4453A17C1517}" destId="{254615E5-C5B2-444F-B625-90ECABEE227C}" srcOrd="1" destOrd="0" presId="urn:microsoft.com/office/officeart/2005/8/layout/lProcess3"/>
    <dgm:cxn modelId="{AE6A75F0-EDC5-46F9-91DF-6871FD7D7B2B}" type="presParOf" srcId="{AAA5010D-62F2-4FD6-8903-4453A17C1517}" destId="{674BA1EF-8F6E-4743-8EC5-696B5726EA73}" srcOrd="2" destOrd="0" presId="urn:microsoft.com/office/officeart/2005/8/layout/lProcess3"/>
    <dgm:cxn modelId="{734E5D19-BC73-4C4F-BDD9-4CD75C419D2D}" type="presParOf" srcId="{AAA5010D-62F2-4FD6-8903-4453A17C1517}" destId="{256D87CE-CC74-4E8B-8FEE-7035C2E922F6}" srcOrd="3" destOrd="0" presId="urn:microsoft.com/office/officeart/2005/8/layout/lProcess3"/>
    <dgm:cxn modelId="{A192B6A4-C5B2-4BC5-8805-B6145C66D597}" type="presParOf" srcId="{AAA5010D-62F2-4FD6-8903-4453A17C1517}" destId="{82AB1E7F-F1FD-4838-8EFC-568E9F5E5EC8}" srcOrd="4" destOrd="0" presId="urn:microsoft.com/office/officeart/2005/8/layout/lProcess3"/>
    <dgm:cxn modelId="{240C1A55-FBB1-4F2D-98EC-708EE17488CF}" type="presParOf" srcId="{AAA5010D-62F2-4FD6-8903-4453A17C1517}" destId="{524C1302-2143-4275-B009-067B13D3B7D3}" srcOrd="5" destOrd="0" presId="urn:microsoft.com/office/officeart/2005/8/layout/lProcess3"/>
    <dgm:cxn modelId="{7C62DDD9-099C-4622-80F5-F6F1C8B79224}" type="presParOf" srcId="{AAA5010D-62F2-4FD6-8903-4453A17C1517}" destId="{B6047880-A726-441C-9593-6F3AEC4AEF65}" srcOrd="6" destOrd="0" presId="urn:microsoft.com/office/officeart/2005/8/layout/lProcess3"/>
    <dgm:cxn modelId="{832BE72A-BC2F-4114-8E10-53174DE34C5D}" type="presParOf" srcId="{AAA5010D-62F2-4FD6-8903-4453A17C1517}" destId="{7FBE1791-11CC-48FE-B4D8-0CF27A94D985}" srcOrd="7" destOrd="0" presId="urn:microsoft.com/office/officeart/2005/8/layout/lProcess3"/>
    <dgm:cxn modelId="{28F61B86-F4CD-4002-974B-110BC14BBD63}" type="presParOf" srcId="{AAA5010D-62F2-4FD6-8903-4453A17C1517}" destId="{1C72B814-3331-4262-B1D7-9CF2605E4719}" srcOrd="8" destOrd="0" presId="urn:microsoft.com/office/officeart/2005/8/layout/lProcess3"/>
    <dgm:cxn modelId="{68C3C6E7-28E9-479B-9206-74B39B6085BE}" type="presParOf" srcId="{AAA5010D-62F2-4FD6-8903-4453A17C1517}" destId="{21D75EFB-9474-4BF7-B96D-4970C4B88A68}" srcOrd="9" destOrd="0" presId="urn:microsoft.com/office/officeart/2005/8/layout/lProcess3"/>
    <dgm:cxn modelId="{A3A035B5-6296-4E81-8D4B-CAD161371B81}" type="presParOf" srcId="{AAA5010D-62F2-4FD6-8903-4453A17C1517}" destId="{DF36DAFC-CE3E-4125-ADEF-C94064818F33}" srcOrd="10" destOrd="0" presId="urn:microsoft.com/office/officeart/2005/8/layout/lProcess3"/>
    <dgm:cxn modelId="{D3F1313B-C2ED-4281-AB66-0B22E1443C9A}" type="presParOf" srcId="{476AD76B-7087-40FE-B621-98FBF045705B}" destId="{94A2F173-FA5A-4935-9E5B-9FE851D48CA8}" srcOrd="1" destOrd="0" presId="urn:microsoft.com/office/officeart/2005/8/layout/lProcess3"/>
    <dgm:cxn modelId="{7E0B9985-2FC8-4A01-A334-5938D5F4DF30}" type="presParOf" srcId="{476AD76B-7087-40FE-B621-98FBF045705B}" destId="{E535F73F-819D-4098-A9EB-8909387BB8BA}" srcOrd="2" destOrd="0" presId="urn:microsoft.com/office/officeart/2005/8/layout/lProcess3"/>
    <dgm:cxn modelId="{CDBBC59D-20F7-4FDB-9D11-5E5DE30F55C4}" type="presParOf" srcId="{E535F73F-819D-4098-A9EB-8909387BB8BA}" destId="{372896B1-0294-48D7-A003-7CD8E68EA6AD}" srcOrd="0" destOrd="0" presId="urn:microsoft.com/office/officeart/2005/8/layout/lProcess3"/>
    <dgm:cxn modelId="{D71D307E-6CAD-4DDA-BE9C-AE17443D3D0C}" type="presParOf" srcId="{E535F73F-819D-4098-A9EB-8909387BB8BA}" destId="{C6CB9EF0-BB59-46D5-809E-CB66BAC29C43}" srcOrd="1" destOrd="0" presId="urn:microsoft.com/office/officeart/2005/8/layout/lProcess3"/>
    <dgm:cxn modelId="{122BC41D-B921-44A4-BEDE-D411F9A616A6}" type="presParOf" srcId="{E535F73F-819D-4098-A9EB-8909387BB8BA}" destId="{4895D54E-F550-4A1D-B49A-D8946F389F48}" srcOrd="2" destOrd="0" presId="urn:microsoft.com/office/officeart/2005/8/layout/lProcess3"/>
    <dgm:cxn modelId="{93049D1C-A2E5-4B2B-B9E3-E704715B5CDE}" type="presParOf" srcId="{E535F73F-819D-4098-A9EB-8909387BB8BA}" destId="{44DB1F37-2655-467D-AF08-5A23F3A0EAA1}" srcOrd="3" destOrd="0" presId="urn:microsoft.com/office/officeart/2005/8/layout/lProcess3"/>
    <dgm:cxn modelId="{ED40543F-D87D-44E5-B066-FC4DCF86558B}" type="presParOf" srcId="{E535F73F-819D-4098-A9EB-8909387BB8BA}" destId="{59A600DB-E4C6-494F-8E5D-065F95DA7ECE}" srcOrd="4" destOrd="0" presId="urn:microsoft.com/office/officeart/2005/8/layout/lProcess3"/>
    <dgm:cxn modelId="{CD3C4C90-707A-422A-B4A3-FF5101471DED}" type="presParOf" srcId="{E535F73F-819D-4098-A9EB-8909387BB8BA}" destId="{8E010966-4D64-4921-A887-88DBE097B566}" srcOrd="5" destOrd="0" presId="urn:microsoft.com/office/officeart/2005/8/layout/lProcess3"/>
    <dgm:cxn modelId="{B34DE31D-84BF-4131-959D-A0360145416D}" type="presParOf" srcId="{E535F73F-819D-4098-A9EB-8909387BB8BA}" destId="{F6B3E34E-B554-4B09-8BC9-BBCD109E1360}" srcOrd="6" destOrd="0" presId="urn:microsoft.com/office/officeart/2005/8/layout/lProcess3"/>
    <dgm:cxn modelId="{998E6034-639E-4149-8092-F8DFB95EEFF1}" type="presParOf" srcId="{E535F73F-819D-4098-A9EB-8909387BB8BA}" destId="{0728C1C0-3086-4DA5-8774-7184D441E1B3}" srcOrd="7" destOrd="0" presId="urn:microsoft.com/office/officeart/2005/8/layout/lProcess3"/>
    <dgm:cxn modelId="{24C1F3B4-5864-4E60-B0EC-946E0398FA97}" type="presParOf" srcId="{E535F73F-819D-4098-A9EB-8909387BB8BA}" destId="{50C5E67D-7202-407C-80C1-D53C43F80825}" srcOrd="8" destOrd="0" presId="urn:microsoft.com/office/officeart/2005/8/layout/lProcess3"/>
    <dgm:cxn modelId="{067282A7-1312-439E-85E2-A143FDDE0397}" type="presParOf" srcId="{476AD76B-7087-40FE-B621-98FBF045705B}" destId="{7456DE99-B4BE-4012-8CEB-893ED5F18192}" srcOrd="3" destOrd="0" presId="urn:microsoft.com/office/officeart/2005/8/layout/lProcess3"/>
    <dgm:cxn modelId="{9293A980-446D-4B53-BAB4-361ABFC6815C}" type="presParOf" srcId="{476AD76B-7087-40FE-B621-98FBF045705B}" destId="{5DBA0DE4-B983-4619-B4D3-17858E050BFC}" srcOrd="4" destOrd="0" presId="urn:microsoft.com/office/officeart/2005/8/layout/lProcess3"/>
    <dgm:cxn modelId="{AE9B8D19-5880-4F7A-90EF-19DCF843A7A5}" type="presParOf" srcId="{5DBA0DE4-B983-4619-B4D3-17858E050BFC}" destId="{785863DC-145A-4188-97B2-D25D036233E9}" srcOrd="0" destOrd="0" presId="urn:microsoft.com/office/officeart/2005/8/layout/lProcess3"/>
    <dgm:cxn modelId="{B7995537-0772-4D88-9E3E-77CAF7A60CD4}" type="presParOf" srcId="{5DBA0DE4-B983-4619-B4D3-17858E050BFC}" destId="{6866F3F8-563A-4F45-AD83-8BA440E3FA3F}" srcOrd="1" destOrd="0" presId="urn:microsoft.com/office/officeart/2005/8/layout/lProcess3"/>
    <dgm:cxn modelId="{D65065BD-E046-4DD3-8CF9-52671EA6ABD7}" type="presParOf" srcId="{5DBA0DE4-B983-4619-B4D3-17858E050BFC}" destId="{CAC2C82E-5AAF-4C31-9878-9C604763CFC8}" srcOrd="2" destOrd="0" presId="urn:microsoft.com/office/officeart/2005/8/layout/lProcess3"/>
    <dgm:cxn modelId="{86132C0F-DF32-4BD1-9FF0-59DD048D6D79}" type="presParOf" srcId="{5DBA0DE4-B983-4619-B4D3-17858E050BFC}" destId="{DA7C8D93-8E23-40FA-A91D-84025427B717}" srcOrd="3" destOrd="0" presId="urn:microsoft.com/office/officeart/2005/8/layout/lProcess3"/>
    <dgm:cxn modelId="{D6910D7E-7749-45AF-82BF-E71C6643C75B}" type="presParOf" srcId="{5DBA0DE4-B983-4619-B4D3-17858E050BFC}" destId="{912745C8-E95E-49E2-AF97-583D9F86989A}" srcOrd="4" destOrd="0" presId="urn:microsoft.com/office/officeart/2005/8/layout/lProcess3"/>
    <dgm:cxn modelId="{52EF5439-BB39-4B24-B87E-1E2DD4D8DDE6}" type="presParOf" srcId="{5DBA0DE4-B983-4619-B4D3-17858E050BFC}" destId="{28F3D321-8E91-4A6B-B793-B8332C5D7B8B}" srcOrd="5" destOrd="0" presId="urn:microsoft.com/office/officeart/2005/8/layout/lProcess3"/>
    <dgm:cxn modelId="{0FE2F373-0EDE-4DEA-9180-119EB13BB34D}" type="presParOf" srcId="{5DBA0DE4-B983-4619-B4D3-17858E050BFC}" destId="{C8176A98-E797-40D4-96E0-BB967BC492DF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1BC664-6F02-4A08-8CBC-C12FA12BDA93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74B9B67B-56EA-4ED7-8BA0-A324925AA12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 rtl="0"/>
          <a:r>
            <a:rPr lang="en-IN" b="1" dirty="0" smtClean="0">
              <a:latin typeface="Book Antiqua" pitchFamily="18" charset="0"/>
            </a:rPr>
            <a:t>Container transportation  services to / from </a:t>
          </a:r>
          <a:br>
            <a:rPr lang="en-IN" b="1" dirty="0" smtClean="0">
              <a:latin typeface="Book Antiqua" pitchFamily="18" charset="0"/>
            </a:rPr>
          </a:br>
          <a:r>
            <a:rPr lang="en-IN" b="1" dirty="0" smtClean="0">
              <a:latin typeface="Book Antiqua" pitchFamily="18" charset="0"/>
            </a:rPr>
            <a:t>Jeddah, Yanbu, </a:t>
          </a:r>
          <a:r>
            <a:rPr lang="en-IN" b="1" dirty="0" err="1" smtClean="0">
              <a:latin typeface="Book Antiqua" pitchFamily="18" charset="0"/>
            </a:rPr>
            <a:t>Rabigh</a:t>
          </a:r>
          <a:r>
            <a:rPr lang="en-IN" b="1" dirty="0" smtClean="0">
              <a:latin typeface="Book Antiqua" pitchFamily="18" charset="0"/>
            </a:rPr>
            <a:t>, </a:t>
          </a:r>
          <a:r>
            <a:rPr lang="en-IN" b="1" dirty="0" err="1" smtClean="0">
              <a:latin typeface="Book Antiqua" pitchFamily="18" charset="0"/>
            </a:rPr>
            <a:t>Madina</a:t>
          </a:r>
          <a:r>
            <a:rPr lang="en-IN" b="1" dirty="0" smtClean="0">
              <a:latin typeface="Book Antiqua" pitchFamily="18" charset="0"/>
            </a:rPr>
            <a:t>, Riyadh, Jubail &amp; </a:t>
          </a:r>
          <a:r>
            <a:rPr lang="en-IN" b="1" dirty="0" err="1" smtClean="0">
              <a:latin typeface="Book Antiqua" pitchFamily="18" charset="0"/>
            </a:rPr>
            <a:t>Dammam</a:t>
          </a:r>
          <a:r>
            <a:rPr lang="en-IN" b="1" dirty="0" smtClean="0">
              <a:latin typeface="Book Antiqua" pitchFamily="18" charset="0"/>
            </a:rPr>
            <a:t> .</a:t>
          </a:r>
          <a:endParaRPr lang="en-IN" dirty="0">
            <a:latin typeface="Book Antiqua" pitchFamily="18" charset="0"/>
          </a:endParaRPr>
        </a:p>
      </dgm:t>
    </dgm:pt>
    <dgm:pt modelId="{0732185E-C631-45F9-9EB6-B526A2A7E670}" type="parTrans" cxnId="{52AC9C9C-A969-49DC-8DC7-E9B4D2805A59}">
      <dgm:prSet/>
      <dgm:spPr/>
      <dgm:t>
        <a:bodyPr/>
        <a:lstStyle/>
        <a:p>
          <a:endParaRPr lang="en-IN"/>
        </a:p>
      </dgm:t>
    </dgm:pt>
    <dgm:pt modelId="{DE8EBCD0-C76D-457A-9AA2-1665184E1CD9}" type="sibTrans" cxnId="{52AC9C9C-A969-49DC-8DC7-E9B4D2805A59}">
      <dgm:prSet/>
      <dgm:spPr/>
      <dgm:t>
        <a:bodyPr/>
        <a:lstStyle/>
        <a:p>
          <a:endParaRPr lang="en-IN"/>
        </a:p>
      </dgm:t>
    </dgm:pt>
    <dgm:pt modelId="{CAC80971-F9EE-4BF2-B490-2E80D49535B1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 rtl="0"/>
          <a:r>
            <a:rPr lang="en-IN" b="1" dirty="0" smtClean="0">
              <a:latin typeface="Book Antiqua" pitchFamily="18" charset="0"/>
            </a:rPr>
            <a:t>Modern Fleet of Trucks &amp; Low-bed and Flat-bed Trailers, under the control of its Transport Division.</a:t>
          </a:r>
          <a:endParaRPr lang="en-IN" dirty="0">
            <a:latin typeface="Book Antiqua" pitchFamily="18" charset="0"/>
          </a:endParaRPr>
        </a:p>
      </dgm:t>
    </dgm:pt>
    <dgm:pt modelId="{C6D0D6D8-A06D-4D53-801F-DF2B043FBD69}" type="parTrans" cxnId="{175E6685-B01C-4412-93AD-F7B207D5F26B}">
      <dgm:prSet/>
      <dgm:spPr/>
      <dgm:t>
        <a:bodyPr/>
        <a:lstStyle/>
        <a:p>
          <a:endParaRPr lang="en-IN"/>
        </a:p>
      </dgm:t>
    </dgm:pt>
    <dgm:pt modelId="{F9941871-8490-43BD-896F-FD903461B27E}" type="sibTrans" cxnId="{175E6685-B01C-4412-93AD-F7B207D5F26B}">
      <dgm:prSet/>
      <dgm:spPr/>
      <dgm:t>
        <a:bodyPr/>
        <a:lstStyle/>
        <a:p>
          <a:endParaRPr lang="en-IN"/>
        </a:p>
      </dgm:t>
    </dgm:pt>
    <dgm:pt modelId="{CA3A0C5E-807C-485A-814F-4DB08D5529FF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 rtl="0"/>
          <a:r>
            <a:rPr lang="en-IN" b="1" dirty="0" smtClean="0">
              <a:latin typeface="Book Antiqua" pitchFamily="18" charset="0"/>
            </a:rPr>
            <a:t>Each Trailer is insured  with haulier’s liability, covering cargo &amp; container</a:t>
          </a:r>
          <a:endParaRPr lang="en-IN" dirty="0">
            <a:latin typeface="Book Antiqua" pitchFamily="18" charset="0"/>
          </a:endParaRPr>
        </a:p>
      </dgm:t>
    </dgm:pt>
    <dgm:pt modelId="{91922CDA-C478-4B11-854F-3440CBD85394}" type="parTrans" cxnId="{BB9C8E65-53D5-486E-88B4-ADAAE1CE1D95}">
      <dgm:prSet/>
      <dgm:spPr/>
      <dgm:t>
        <a:bodyPr/>
        <a:lstStyle/>
        <a:p>
          <a:endParaRPr lang="en-IN"/>
        </a:p>
      </dgm:t>
    </dgm:pt>
    <dgm:pt modelId="{3C12D3CE-9B16-4FD5-8FFB-FCE87E53CDEA}" type="sibTrans" cxnId="{BB9C8E65-53D5-486E-88B4-ADAAE1CE1D95}">
      <dgm:prSet/>
      <dgm:spPr/>
      <dgm:t>
        <a:bodyPr/>
        <a:lstStyle/>
        <a:p>
          <a:endParaRPr lang="en-IN"/>
        </a:p>
      </dgm:t>
    </dgm:pt>
    <dgm:pt modelId="{78F14CF6-C9B7-4930-877B-87E56F1791C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algn="l" rtl="0"/>
          <a:r>
            <a:rPr lang="en-IN" b="1" dirty="0" smtClean="0">
              <a:latin typeface="Book Antiqua" pitchFamily="18" charset="0"/>
            </a:rPr>
            <a:t>Efficient  Fleet Management by professional team.</a:t>
          </a:r>
          <a:endParaRPr lang="en-IN" dirty="0">
            <a:latin typeface="Book Antiqua" pitchFamily="18" charset="0"/>
          </a:endParaRPr>
        </a:p>
      </dgm:t>
    </dgm:pt>
    <dgm:pt modelId="{E6D8DED7-6DCA-4275-959C-9A5422E66373}" type="parTrans" cxnId="{418E1489-143F-4452-A9CD-63047ACE4C5A}">
      <dgm:prSet/>
      <dgm:spPr/>
      <dgm:t>
        <a:bodyPr/>
        <a:lstStyle/>
        <a:p>
          <a:endParaRPr lang="en-IN"/>
        </a:p>
      </dgm:t>
    </dgm:pt>
    <dgm:pt modelId="{F453C43D-8E6C-4B82-8D12-594DD1C143B0}" type="sibTrans" cxnId="{418E1489-143F-4452-A9CD-63047ACE4C5A}">
      <dgm:prSet/>
      <dgm:spPr/>
      <dgm:t>
        <a:bodyPr/>
        <a:lstStyle/>
        <a:p>
          <a:endParaRPr lang="en-IN"/>
        </a:p>
      </dgm:t>
    </dgm:pt>
    <dgm:pt modelId="{7878F07F-9D49-49B3-AF4B-FFB0A35301C4}" type="pres">
      <dgm:prSet presAssocID="{211BC664-6F02-4A08-8CBC-C12FA12BDA9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006EF4A-BDCB-42DF-97B5-588A2AC0992A}" type="pres">
      <dgm:prSet presAssocID="{74B9B67B-56EA-4ED7-8BA0-A324925AA120}" presName="composite" presStyleCnt="0"/>
      <dgm:spPr/>
    </dgm:pt>
    <dgm:pt modelId="{6C5B1B70-BC88-4600-BC07-FA279EE75223}" type="pres">
      <dgm:prSet presAssocID="{74B9B67B-56EA-4ED7-8BA0-A324925AA120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0D1FE50B-4EF0-4742-83F2-B998FDDF4E34}" type="pres">
      <dgm:prSet presAssocID="{74B9B67B-56EA-4ED7-8BA0-A324925AA120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17BB541-B434-422A-B544-FA110569C700}" type="pres">
      <dgm:prSet presAssocID="{DE8EBCD0-C76D-457A-9AA2-1665184E1CD9}" presName="spacing" presStyleCnt="0"/>
      <dgm:spPr/>
    </dgm:pt>
    <dgm:pt modelId="{FD347E56-5AF0-4E47-8347-0435BA98FF0B}" type="pres">
      <dgm:prSet presAssocID="{CAC80971-F9EE-4BF2-B490-2E80D49535B1}" presName="composite" presStyleCnt="0"/>
      <dgm:spPr/>
    </dgm:pt>
    <dgm:pt modelId="{EBC1180C-107B-4D4D-9F91-92F92040E40D}" type="pres">
      <dgm:prSet presAssocID="{CAC80971-F9EE-4BF2-B490-2E80D49535B1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483F3665-435B-4DD0-B2FB-BFF4E5188D4C}" type="pres">
      <dgm:prSet presAssocID="{CAC80971-F9EE-4BF2-B490-2E80D49535B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FA05E13-EC2F-40C6-B887-28E1D60C8211}" type="pres">
      <dgm:prSet presAssocID="{F9941871-8490-43BD-896F-FD903461B27E}" presName="spacing" presStyleCnt="0"/>
      <dgm:spPr/>
    </dgm:pt>
    <dgm:pt modelId="{EE37BCFD-DAAC-4B94-A9D0-09C121EDEA16}" type="pres">
      <dgm:prSet presAssocID="{CA3A0C5E-807C-485A-814F-4DB08D5529FF}" presName="composite" presStyleCnt="0"/>
      <dgm:spPr/>
    </dgm:pt>
    <dgm:pt modelId="{33BDEF6C-C819-4914-AF1E-91CCA13A2BCA}" type="pres">
      <dgm:prSet presAssocID="{CA3A0C5E-807C-485A-814F-4DB08D5529FF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62A3BEF5-570E-49E2-9D81-07CB939EF2AF}" type="pres">
      <dgm:prSet presAssocID="{CA3A0C5E-807C-485A-814F-4DB08D5529F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86F99BA-E4CA-4DE0-BB91-B7F66C9DF3FE}" type="pres">
      <dgm:prSet presAssocID="{3C12D3CE-9B16-4FD5-8FFB-FCE87E53CDEA}" presName="spacing" presStyleCnt="0"/>
      <dgm:spPr/>
    </dgm:pt>
    <dgm:pt modelId="{95C4C37F-62C5-423C-A1BB-670719F029D2}" type="pres">
      <dgm:prSet presAssocID="{78F14CF6-C9B7-4930-877B-87E56F1791C0}" presName="composite" presStyleCnt="0"/>
      <dgm:spPr/>
    </dgm:pt>
    <dgm:pt modelId="{41FD4CFD-ACDD-4BBB-B72F-355832A20D76}" type="pres">
      <dgm:prSet presAssocID="{78F14CF6-C9B7-4930-877B-87E56F1791C0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  <dgm:t>
        <a:bodyPr/>
        <a:lstStyle/>
        <a:p>
          <a:endParaRPr lang="en-IN"/>
        </a:p>
      </dgm:t>
    </dgm:pt>
    <dgm:pt modelId="{DA47E1C3-FB77-423E-A500-BBC8557B319F}" type="pres">
      <dgm:prSet presAssocID="{78F14CF6-C9B7-4930-877B-87E56F1791C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6E0405B-9BFB-45CE-A2EA-2BA1B0BACB4E}" type="presOf" srcId="{CA3A0C5E-807C-485A-814F-4DB08D5529FF}" destId="{62A3BEF5-570E-49E2-9D81-07CB939EF2AF}" srcOrd="0" destOrd="0" presId="urn:microsoft.com/office/officeart/2005/8/layout/vList3#2"/>
    <dgm:cxn modelId="{52AC9C9C-A969-49DC-8DC7-E9B4D2805A59}" srcId="{211BC664-6F02-4A08-8CBC-C12FA12BDA93}" destId="{74B9B67B-56EA-4ED7-8BA0-A324925AA120}" srcOrd="0" destOrd="0" parTransId="{0732185E-C631-45F9-9EB6-B526A2A7E670}" sibTransId="{DE8EBCD0-C76D-457A-9AA2-1665184E1CD9}"/>
    <dgm:cxn modelId="{418E1489-143F-4452-A9CD-63047ACE4C5A}" srcId="{211BC664-6F02-4A08-8CBC-C12FA12BDA93}" destId="{78F14CF6-C9B7-4930-877B-87E56F1791C0}" srcOrd="3" destOrd="0" parTransId="{E6D8DED7-6DCA-4275-959C-9A5422E66373}" sibTransId="{F453C43D-8E6C-4B82-8D12-594DD1C143B0}"/>
    <dgm:cxn modelId="{BB9C8E65-53D5-486E-88B4-ADAAE1CE1D95}" srcId="{211BC664-6F02-4A08-8CBC-C12FA12BDA93}" destId="{CA3A0C5E-807C-485A-814F-4DB08D5529FF}" srcOrd="2" destOrd="0" parTransId="{91922CDA-C478-4B11-854F-3440CBD85394}" sibTransId="{3C12D3CE-9B16-4FD5-8FFB-FCE87E53CDEA}"/>
    <dgm:cxn modelId="{35521778-8E7B-465F-B310-EB24A52CEDA8}" type="presOf" srcId="{211BC664-6F02-4A08-8CBC-C12FA12BDA93}" destId="{7878F07F-9D49-49B3-AF4B-FFB0A35301C4}" srcOrd="0" destOrd="0" presId="urn:microsoft.com/office/officeart/2005/8/layout/vList3#2"/>
    <dgm:cxn modelId="{6591E39C-83FB-4D1C-8014-FA17B0FDD7B0}" type="presOf" srcId="{78F14CF6-C9B7-4930-877B-87E56F1791C0}" destId="{DA47E1C3-FB77-423E-A500-BBC8557B319F}" srcOrd="0" destOrd="0" presId="urn:microsoft.com/office/officeart/2005/8/layout/vList3#2"/>
    <dgm:cxn modelId="{175E6685-B01C-4412-93AD-F7B207D5F26B}" srcId="{211BC664-6F02-4A08-8CBC-C12FA12BDA93}" destId="{CAC80971-F9EE-4BF2-B490-2E80D49535B1}" srcOrd="1" destOrd="0" parTransId="{C6D0D6D8-A06D-4D53-801F-DF2B043FBD69}" sibTransId="{F9941871-8490-43BD-896F-FD903461B27E}"/>
    <dgm:cxn modelId="{97FAE1E0-E77E-40EB-95E7-35BE609ED1C2}" type="presOf" srcId="{74B9B67B-56EA-4ED7-8BA0-A324925AA120}" destId="{0D1FE50B-4EF0-4742-83F2-B998FDDF4E34}" srcOrd="0" destOrd="0" presId="urn:microsoft.com/office/officeart/2005/8/layout/vList3#2"/>
    <dgm:cxn modelId="{2F3E1F10-A136-41F8-937B-8D3B5AAEB455}" type="presOf" srcId="{CAC80971-F9EE-4BF2-B490-2E80D49535B1}" destId="{483F3665-435B-4DD0-B2FB-BFF4E5188D4C}" srcOrd="0" destOrd="0" presId="urn:microsoft.com/office/officeart/2005/8/layout/vList3#2"/>
    <dgm:cxn modelId="{FCB0BF02-BB65-47AC-9CE4-C69557930A81}" type="presParOf" srcId="{7878F07F-9D49-49B3-AF4B-FFB0A35301C4}" destId="{B006EF4A-BDCB-42DF-97B5-588A2AC0992A}" srcOrd="0" destOrd="0" presId="urn:microsoft.com/office/officeart/2005/8/layout/vList3#2"/>
    <dgm:cxn modelId="{FD3E979A-F788-484C-A790-49C6AA896F78}" type="presParOf" srcId="{B006EF4A-BDCB-42DF-97B5-588A2AC0992A}" destId="{6C5B1B70-BC88-4600-BC07-FA279EE75223}" srcOrd="0" destOrd="0" presId="urn:microsoft.com/office/officeart/2005/8/layout/vList3#2"/>
    <dgm:cxn modelId="{30497A8D-CD7D-4DA8-92D2-59F9EA187187}" type="presParOf" srcId="{B006EF4A-BDCB-42DF-97B5-588A2AC0992A}" destId="{0D1FE50B-4EF0-4742-83F2-B998FDDF4E34}" srcOrd="1" destOrd="0" presId="urn:microsoft.com/office/officeart/2005/8/layout/vList3#2"/>
    <dgm:cxn modelId="{524E10EB-0316-4346-9446-426A56080D11}" type="presParOf" srcId="{7878F07F-9D49-49B3-AF4B-FFB0A35301C4}" destId="{217BB541-B434-422A-B544-FA110569C700}" srcOrd="1" destOrd="0" presId="urn:microsoft.com/office/officeart/2005/8/layout/vList3#2"/>
    <dgm:cxn modelId="{12C76F2B-9999-4706-9216-8C072C26AE5F}" type="presParOf" srcId="{7878F07F-9D49-49B3-AF4B-FFB0A35301C4}" destId="{FD347E56-5AF0-4E47-8347-0435BA98FF0B}" srcOrd="2" destOrd="0" presId="urn:microsoft.com/office/officeart/2005/8/layout/vList3#2"/>
    <dgm:cxn modelId="{0F16B540-8C72-4DC5-A5E5-02656DEF4E9D}" type="presParOf" srcId="{FD347E56-5AF0-4E47-8347-0435BA98FF0B}" destId="{EBC1180C-107B-4D4D-9F91-92F92040E40D}" srcOrd="0" destOrd="0" presId="urn:microsoft.com/office/officeart/2005/8/layout/vList3#2"/>
    <dgm:cxn modelId="{F80CD155-E12E-40C7-B1C0-187E4AA7E07F}" type="presParOf" srcId="{FD347E56-5AF0-4E47-8347-0435BA98FF0B}" destId="{483F3665-435B-4DD0-B2FB-BFF4E5188D4C}" srcOrd="1" destOrd="0" presId="urn:microsoft.com/office/officeart/2005/8/layout/vList3#2"/>
    <dgm:cxn modelId="{2556C5BA-06C9-4B6A-88D9-9FAD68FFEA52}" type="presParOf" srcId="{7878F07F-9D49-49B3-AF4B-FFB0A35301C4}" destId="{8FA05E13-EC2F-40C6-B887-28E1D60C8211}" srcOrd="3" destOrd="0" presId="urn:microsoft.com/office/officeart/2005/8/layout/vList3#2"/>
    <dgm:cxn modelId="{586A4BEC-1C92-4E0B-B5B6-5BFB2BC72CF3}" type="presParOf" srcId="{7878F07F-9D49-49B3-AF4B-FFB0A35301C4}" destId="{EE37BCFD-DAAC-4B94-A9D0-09C121EDEA16}" srcOrd="4" destOrd="0" presId="urn:microsoft.com/office/officeart/2005/8/layout/vList3#2"/>
    <dgm:cxn modelId="{C56B8896-1401-4328-AB53-AF9FCC3C2136}" type="presParOf" srcId="{EE37BCFD-DAAC-4B94-A9D0-09C121EDEA16}" destId="{33BDEF6C-C819-4914-AF1E-91CCA13A2BCA}" srcOrd="0" destOrd="0" presId="urn:microsoft.com/office/officeart/2005/8/layout/vList3#2"/>
    <dgm:cxn modelId="{391CF958-E40F-4728-B3FD-8300182AF167}" type="presParOf" srcId="{EE37BCFD-DAAC-4B94-A9D0-09C121EDEA16}" destId="{62A3BEF5-570E-49E2-9D81-07CB939EF2AF}" srcOrd="1" destOrd="0" presId="urn:microsoft.com/office/officeart/2005/8/layout/vList3#2"/>
    <dgm:cxn modelId="{7FC2F6A7-AAA8-4E4E-B662-804A045E52A6}" type="presParOf" srcId="{7878F07F-9D49-49B3-AF4B-FFB0A35301C4}" destId="{586F99BA-E4CA-4DE0-BB91-B7F66C9DF3FE}" srcOrd="5" destOrd="0" presId="urn:microsoft.com/office/officeart/2005/8/layout/vList3#2"/>
    <dgm:cxn modelId="{5F7858A0-1754-44AC-898C-864733BC801B}" type="presParOf" srcId="{7878F07F-9D49-49B3-AF4B-FFB0A35301C4}" destId="{95C4C37F-62C5-423C-A1BB-670719F029D2}" srcOrd="6" destOrd="0" presId="urn:microsoft.com/office/officeart/2005/8/layout/vList3#2"/>
    <dgm:cxn modelId="{3620104F-91FB-4B19-B94E-C7D2640138A9}" type="presParOf" srcId="{95C4C37F-62C5-423C-A1BB-670719F029D2}" destId="{41FD4CFD-ACDD-4BBB-B72F-355832A20D76}" srcOrd="0" destOrd="0" presId="urn:microsoft.com/office/officeart/2005/8/layout/vList3#2"/>
    <dgm:cxn modelId="{3229FBF6-B7B9-414A-B0C0-5B903D7A3A03}" type="presParOf" srcId="{95C4C37F-62C5-423C-A1BB-670719F029D2}" destId="{DA47E1C3-FB77-423E-A500-BBC8557B319F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0B9778-2A4F-423A-A37A-291534DEB6C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2584C8D-0D06-4413-AD78-8FA080135F11}">
      <dgm:prSet custT="1"/>
      <dgm:spPr/>
      <dgm:t>
        <a:bodyPr/>
        <a:lstStyle/>
        <a:p>
          <a:pPr rtl="0"/>
          <a:r>
            <a:rPr lang="en-US" sz="1100" dirty="0" smtClean="0">
              <a:latin typeface="Book Antiqua" panose="02040602050305030304" pitchFamily="18" charset="0"/>
              <a:cs typeface="Arial" pitchFamily="34" charset="0"/>
            </a:rPr>
            <a:t>Efficiency </a:t>
          </a:r>
          <a:endParaRPr lang="en-IN" sz="1100" dirty="0">
            <a:latin typeface="Book Antiqua" pitchFamily="18" charset="0"/>
            <a:ea typeface="Tahoma" pitchFamily="34" charset="0"/>
            <a:cs typeface="Tahoma" pitchFamily="34" charset="0"/>
          </a:endParaRPr>
        </a:p>
      </dgm:t>
    </dgm:pt>
    <dgm:pt modelId="{AEB4BAE9-EB50-4A7D-B5C5-486B59E67067}" type="parTrans" cxnId="{3C445A7D-FFC0-4E5C-8C51-F1D438DEABC1}">
      <dgm:prSet/>
      <dgm:spPr/>
      <dgm:t>
        <a:bodyPr/>
        <a:lstStyle/>
        <a:p>
          <a:endParaRPr lang="en-IN"/>
        </a:p>
      </dgm:t>
    </dgm:pt>
    <dgm:pt modelId="{8866D170-7710-44F9-832A-DC5C3BFABF76}" type="sibTrans" cxnId="{3C445A7D-FFC0-4E5C-8C51-F1D438DEABC1}">
      <dgm:prSet custT="1"/>
      <dgm:spPr/>
      <dgm:t>
        <a:bodyPr/>
        <a:lstStyle/>
        <a:p>
          <a:endParaRPr lang="en-IN" sz="1100"/>
        </a:p>
      </dgm:t>
    </dgm:pt>
    <dgm:pt modelId="{A451C210-2F9B-490C-89C0-B71E75CF765A}">
      <dgm:prSet custT="1"/>
      <dgm:spPr/>
      <dgm:t>
        <a:bodyPr/>
        <a:lstStyle/>
        <a:p>
          <a:pPr rtl="0"/>
          <a:r>
            <a:rPr lang="en-US" sz="1100" b="1" dirty="0" smtClean="0">
              <a:latin typeface="Book Antiqua" pitchFamily="18" charset="0"/>
              <a:ea typeface="Tahoma" pitchFamily="34" charset="0"/>
              <a:cs typeface="Tahoma" pitchFamily="34" charset="0"/>
            </a:rPr>
            <a:t>Carrier Management </a:t>
          </a:r>
          <a:endParaRPr lang="en-IN" sz="1100" dirty="0">
            <a:latin typeface="Book Antiqua" pitchFamily="18" charset="0"/>
            <a:ea typeface="Tahoma" pitchFamily="34" charset="0"/>
            <a:cs typeface="Tahoma" pitchFamily="34" charset="0"/>
          </a:endParaRPr>
        </a:p>
      </dgm:t>
    </dgm:pt>
    <dgm:pt modelId="{065ECC1E-DCAB-4427-9AF7-DE56DFC240BF}" type="parTrans" cxnId="{C671AFB2-A6AF-4036-AA48-36A53220D129}">
      <dgm:prSet/>
      <dgm:spPr/>
      <dgm:t>
        <a:bodyPr/>
        <a:lstStyle/>
        <a:p>
          <a:endParaRPr lang="en-IN"/>
        </a:p>
      </dgm:t>
    </dgm:pt>
    <dgm:pt modelId="{03F1D026-F4D8-4F2E-92FB-A04D73DA3347}" type="sibTrans" cxnId="{C671AFB2-A6AF-4036-AA48-36A53220D129}">
      <dgm:prSet custT="1"/>
      <dgm:spPr/>
      <dgm:t>
        <a:bodyPr/>
        <a:lstStyle/>
        <a:p>
          <a:endParaRPr lang="en-IN" sz="1100"/>
        </a:p>
      </dgm:t>
    </dgm:pt>
    <dgm:pt modelId="{9499A3CA-D6CD-40B7-AA6E-8144E95FA1AD}">
      <dgm:prSet custT="1"/>
      <dgm:spPr/>
      <dgm:t>
        <a:bodyPr/>
        <a:lstStyle/>
        <a:p>
          <a:r>
            <a:rPr lang="en-US" sz="1100" b="1" dirty="0" smtClean="0">
              <a:latin typeface="Book Antiqua" panose="02040602050305030304" pitchFamily="18" charset="0"/>
              <a:cs typeface="Arial" pitchFamily="34" charset="0"/>
            </a:rPr>
            <a:t>Expertise</a:t>
          </a:r>
          <a:endParaRPr lang="en-US" sz="1100" b="1" dirty="0">
            <a:latin typeface="Book Antiqua" panose="02040602050305030304" pitchFamily="18" charset="0"/>
          </a:endParaRPr>
        </a:p>
      </dgm:t>
    </dgm:pt>
    <dgm:pt modelId="{3B4CF7B1-73D1-40D1-991E-585CE13D9379}" type="parTrans" cxnId="{4374276C-65B8-43B6-AC9D-15D55F6A00EF}">
      <dgm:prSet/>
      <dgm:spPr/>
      <dgm:t>
        <a:bodyPr/>
        <a:lstStyle/>
        <a:p>
          <a:endParaRPr lang="en-US"/>
        </a:p>
      </dgm:t>
    </dgm:pt>
    <dgm:pt modelId="{280CAD2D-33B0-4408-8D32-2EB91BF4DC8F}" type="sibTrans" cxnId="{4374276C-65B8-43B6-AC9D-15D55F6A00EF}">
      <dgm:prSet custT="1"/>
      <dgm:spPr/>
      <dgm:t>
        <a:bodyPr/>
        <a:lstStyle/>
        <a:p>
          <a:endParaRPr lang="en-US" sz="1100"/>
        </a:p>
      </dgm:t>
    </dgm:pt>
    <dgm:pt modelId="{D8B12B03-E6A6-421A-BCBF-C530BF9AD508}">
      <dgm:prSet custT="1"/>
      <dgm:spPr/>
      <dgm:t>
        <a:bodyPr/>
        <a:lstStyle/>
        <a:p>
          <a:pPr rtl="0"/>
          <a:r>
            <a:rPr lang="en-US" sz="1100" dirty="0" smtClean="0">
              <a:latin typeface="Book Antiqua" panose="02040602050305030304" pitchFamily="18" charset="0"/>
              <a:cs typeface="Arial" pitchFamily="34" charset="0"/>
            </a:rPr>
            <a:t>Relationship</a:t>
          </a:r>
          <a:endParaRPr lang="en-US" sz="1100" b="1" dirty="0" smtClean="0">
            <a:latin typeface="Book Antiqua" pitchFamily="18" charset="0"/>
            <a:ea typeface="Tahoma" pitchFamily="34" charset="0"/>
            <a:cs typeface="Tahoma" pitchFamily="34" charset="0"/>
          </a:endParaRPr>
        </a:p>
      </dgm:t>
    </dgm:pt>
    <dgm:pt modelId="{8E26FF84-C0B1-4FBE-B603-613D2B091A21}" type="parTrans" cxnId="{E4A0E77D-2B0D-4FD8-A756-BC90B8B2C26D}">
      <dgm:prSet/>
      <dgm:spPr/>
      <dgm:t>
        <a:bodyPr/>
        <a:lstStyle/>
        <a:p>
          <a:endParaRPr lang="en-US"/>
        </a:p>
      </dgm:t>
    </dgm:pt>
    <dgm:pt modelId="{09530133-BE1F-4AC1-8321-D96F6464D091}" type="sibTrans" cxnId="{E4A0E77D-2B0D-4FD8-A756-BC90B8B2C26D}">
      <dgm:prSet custT="1"/>
      <dgm:spPr/>
      <dgm:t>
        <a:bodyPr/>
        <a:lstStyle/>
        <a:p>
          <a:endParaRPr lang="en-US" sz="1100"/>
        </a:p>
      </dgm:t>
    </dgm:pt>
    <dgm:pt modelId="{8CE33BEE-1857-4250-A8DE-0809C1F413C3}">
      <dgm:prSet custT="1"/>
      <dgm:spPr/>
      <dgm:t>
        <a:bodyPr/>
        <a:lstStyle/>
        <a:p>
          <a:pPr rtl="0"/>
          <a:r>
            <a:rPr lang="en-IN" sz="1100" dirty="0" smtClean="0">
              <a:latin typeface="Book Antiqua" pitchFamily="18" charset="0"/>
              <a:ea typeface="Tahoma" pitchFamily="34" charset="0"/>
              <a:cs typeface="Tahoma" pitchFamily="34" charset="0"/>
            </a:rPr>
            <a:t>Team</a:t>
          </a:r>
        </a:p>
        <a:p>
          <a:pPr rtl="0"/>
          <a:r>
            <a:rPr lang="en-IN" sz="1100" dirty="0" smtClean="0">
              <a:latin typeface="Book Antiqua" pitchFamily="18" charset="0"/>
              <a:ea typeface="Tahoma" pitchFamily="34" charset="0"/>
              <a:cs typeface="Tahoma" pitchFamily="34" charset="0"/>
            </a:rPr>
            <a:t>Work</a:t>
          </a:r>
          <a:endParaRPr lang="en-IN" sz="1100" dirty="0">
            <a:latin typeface="Book Antiqua" pitchFamily="18" charset="0"/>
            <a:ea typeface="Tahoma" pitchFamily="34" charset="0"/>
            <a:cs typeface="Tahoma" pitchFamily="34" charset="0"/>
          </a:endParaRPr>
        </a:p>
      </dgm:t>
    </dgm:pt>
    <dgm:pt modelId="{BD34F7D4-1495-4CF1-89E1-EEB68602F4BB}" type="parTrans" cxnId="{745D6D58-2FF8-4FEA-9E41-B72BDF9D7181}">
      <dgm:prSet/>
      <dgm:spPr/>
      <dgm:t>
        <a:bodyPr/>
        <a:lstStyle/>
        <a:p>
          <a:endParaRPr lang="en-US"/>
        </a:p>
      </dgm:t>
    </dgm:pt>
    <dgm:pt modelId="{A2700A85-B081-4DF6-B808-A9251E02902C}" type="sibTrans" cxnId="{745D6D58-2FF8-4FEA-9E41-B72BDF9D7181}">
      <dgm:prSet custT="1"/>
      <dgm:spPr/>
      <dgm:t>
        <a:bodyPr/>
        <a:lstStyle/>
        <a:p>
          <a:endParaRPr lang="en-US" sz="1100"/>
        </a:p>
      </dgm:t>
    </dgm:pt>
    <dgm:pt modelId="{31F4A814-3602-461D-8F74-ABA780BAA4C4}">
      <dgm:prSet custT="1"/>
      <dgm:spPr/>
      <dgm:t>
        <a:bodyPr/>
        <a:lstStyle/>
        <a:p>
          <a:pPr rtl="0"/>
          <a:r>
            <a:rPr lang="en-US" sz="1100" b="1" dirty="0" smtClean="0">
              <a:latin typeface="Book Antiqua" pitchFamily="18" charset="0"/>
              <a:ea typeface="Tahoma" pitchFamily="34" charset="0"/>
              <a:cs typeface="Tahoma" pitchFamily="34" charset="0"/>
            </a:rPr>
            <a:t>Visibility</a:t>
          </a:r>
        </a:p>
      </dgm:t>
    </dgm:pt>
    <dgm:pt modelId="{3DFD731C-FCE0-475B-B22C-01309F3EA0B4}" type="sibTrans" cxnId="{9111ABB3-F88C-4499-BC22-7309D5495313}">
      <dgm:prSet custT="1"/>
      <dgm:spPr/>
      <dgm:t>
        <a:bodyPr/>
        <a:lstStyle/>
        <a:p>
          <a:endParaRPr lang="en-IN" sz="1100"/>
        </a:p>
      </dgm:t>
    </dgm:pt>
    <dgm:pt modelId="{D56367C7-19B7-4812-B370-A5D9E633AB80}" type="parTrans" cxnId="{9111ABB3-F88C-4499-BC22-7309D5495313}">
      <dgm:prSet/>
      <dgm:spPr/>
      <dgm:t>
        <a:bodyPr/>
        <a:lstStyle/>
        <a:p>
          <a:endParaRPr lang="en-IN"/>
        </a:p>
      </dgm:t>
    </dgm:pt>
    <dgm:pt modelId="{12581D6E-809F-4B56-A7D2-169B9A8C6C51}" type="pres">
      <dgm:prSet presAssocID="{C00B9778-2A4F-423A-A37A-291534DEB6C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B471A29-0758-4D1F-922C-3E85B2A6FBA8}" type="pres">
      <dgm:prSet presAssocID="{9499A3CA-D6CD-40B7-AA6E-8144E95FA1AD}" presName="node" presStyleLbl="node1" presStyleIdx="0" presStyleCnt="6" custRadScaleRad="90705" custRadScaleInc="-956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0747FC-242E-4AEC-9FCA-6E0E577A7366}" type="pres">
      <dgm:prSet presAssocID="{280CAD2D-33B0-4408-8D32-2EB91BF4DC8F}" presName="sibTrans" presStyleLbl="sibTrans2D1" presStyleIdx="0" presStyleCnt="6"/>
      <dgm:spPr/>
      <dgm:t>
        <a:bodyPr/>
        <a:lstStyle/>
        <a:p>
          <a:endParaRPr lang="en-US"/>
        </a:p>
      </dgm:t>
    </dgm:pt>
    <dgm:pt modelId="{6DA480DF-F21D-4E69-BE56-19A86195CD0A}" type="pres">
      <dgm:prSet presAssocID="{280CAD2D-33B0-4408-8D32-2EB91BF4DC8F}" presName="connectorText" presStyleLbl="sibTrans2D1" presStyleIdx="0" presStyleCnt="6"/>
      <dgm:spPr/>
      <dgm:t>
        <a:bodyPr/>
        <a:lstStyle/>
        <a:p>
          <a:endParaRPr lang="en-US"/>
        </a:p>
      </dgm:t>
    </dgm:pt>
    <dgm:pt modelId="{4E9D6982-FADA-4F88-B3F3-6D513ADC9AB3}" type="pres">
      <dgm:prSet presAssocID="{E2584C8D-0D06-4413-AD78-8FA080135F11}" presName="node" presStyleLbl="node1" presStyleIdx="1" presStyleCnt="6" custRadScaleRad="81832" custRadScaleInc="-10227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43900F6-F077-43ED-A6C9-BEC4338D7B18}" type="pres">
      <dgm:prSet presAssocID="{8866D170-7710-44F9-832A-DC5C3BFABF76}" presName="sibTrans" presStyleLbl="sibTrans2D1" presStyleIdx="1" presStyleCnt="6"/>
      <dgm:spPr/>
      <dgm:t>
        <a:bodyPr/>
        <a:lstStyle/>
        <a:p>
          <a:endParaRPr lang="en-IN"/>
        </a:p>
      </dgm:t>
    </dgm:pt>
    <dgm:pt modelId="{C34F274D-4D61-4854-9979-14DBDDC78C08}" type="pres">
      <dgm:prSet presAssocID="{8866D170-7710-44F9-832A-DC5C3BFABF76}" presName="connectorText" presStyleLbl="sibTrans2D1" presStyleIdx="1" presStyleCnt="6"/>
      <dgm:spPr/>
      <dgm:t>
        <a:bodyPr/>
        <a:lstStyle/>
        <a:p>
          <a:endParaRPr lang="en-IN"/>
        </a:p>
      </dgm:t>
    </dgm:pt>
    <dgm:pt modelId="{BC36EEBC-65C4-4420-86F4-A3862C5DD4EA}" type="pres">
      <dgm:prSet presAssocID="{A451C210-2F9B-490C-89C0-B71E75CF765A}" presName="node" presStyleLbl="node1" presStyleIdx="2" presStyleCnt="6" custRadScaleRad="79551" custRadScaleInc="-9400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9ADB6A-96C5-4A50-BA28-CF31954EBD01}" type="pres">
      <dgm:prSet presAssocID="{03F1D026-F4D8-4F2E-92FB-A04D73DA3347}" presName="sibTrans" presStyleLbl="sibTrans2D1" presStyleIdx="2" presStyleCnt="6"/>
      <dgm:spPr/>
      <dgm:t>
        <a:bodyPr/>
        <a:lstStyle/>
        <a:p>
          <a:endParaRPr lang="en-IN"/>
        </a:p>
      </dgm:t>
    </dgm:pt>
    <dgm:pt modelId="{4374BE36-BAA1-41A1-AA8C-4CC9608A6624}" type="pres">
      <dgm:prSet presAssocID="{03F1D026-F4D8-4F2E-92FB-A04D73DA3347}" presName="connectorText" presStyleLbl="sibTrans2D1" presStyleIdx="2" presStyleCnt="6"/>
      <dgm:spPr/>
      <dgm:t>
        <a:bodyPr/>
        <a:lstStyle/>
        <a:p>
          <a:endParaRPr lang="en-IN"/>
        </a:p>
      </dgm:t>
    </dgm:pt>
    <dgm:pt modelId="{1C4B8E3B-421A-4A83-8222-A9D00763B94D}" type="pres">
      <dgm:prSet presAssocID="{31F4A814-3602-461D-8F74-ABA780BAA4C4}" presName="node" presStyleLbl="node1" presStyleIdx="3" presStyleCnt="6" custRadScaleRad="83728" custRadScaleInc="-8081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F269989-3675-4464-A4FB-704C4F2852D4}" type="pres">
      <dgm:prSet presAssocID="{3DFD731C-FCE0-475B-B22C-01309F3EA0B4}" presName="sibTrans" presStyleLbl="sibTrans2D1" presStyleIdx="3" presStyleCnt="6"/>
      <dgm:spPr/>
      <dgm:t>
        <a:bodyPr/>
        <a:lstStyle/>
        <a:p>
          <a:endParaRPr lang="en-IN"/>
        </a:p>
      </dgm:t>
    </dgm:pt>
    <dgm:pt modelId="{694B5CF9-F8AD-4699-A7BA-45BD3E9EF2D8}" type="pres">
      <dgm:prSet presAssocID="{3DFD731C-FCE0-475B-B22C-01309F3EA0B4}" presName="connectorText" presStyleLbl="sibTrans2D1" presStyleIdx="3" presStyleCnt="6"/>
      <dgm:spPr/>
      <dgm:t>
        <a:bodyPr/>
        <a:lstStyle/>
        <a:p>
          <a:endParaRPr lang="en-IN"/>
        </a:p>
      </dgm:t>
    </dgm:pt>
    <dgm:pt modelId="{A9D76DD0-D5E6-4ECC-A37B-C76E1D862401}" type="pres">
      <dgm:prSet presAssocID="{D8B12B03-E6A6-421A-BCBF-C530BF9AD508}" presName="node" presStyleLbl="node1" presStyleIdx="4" presStyleCnt="6" custRadScaleRad="91327" custRadScaleInc="-742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3B1B84-2E6C-4452-9F36-4884663BD87D}" type="pres">
      <dgm:prSet presAssocID="{09530133-BE1F-4AC1-8321-D96F6464D091}" presName="sibTrans" presStyleLbl="sibTrans2D1" presStyleIdx="4" presStyleCnt="6"/>
      <dgm:spPr/>
      <dgm:t>
        <a:bodyPr/>
        <a:lstStyle/>
        <a:p>
          <a:endParaRPr lang="en-US"/>
        </a:p>
      </dgm:t>
    </dgm:pt>
    <dgm:pt modelId="{3EFDEBDF-3F60-4036-907E-BFA4C35B79EC}" type="pres">
      <dgm:prSet presAssocID="{09530133-BE1F-4AC1-8321-D96F6464D091}" presName="connectorText" presStyleLbl="sibTrans2D1" presStyleIdx="4" presStyleCnt="6"/>
      <dgm:spPr/>
      <dgm:t>
        <a:bodyPr/>
        <a:lstStyle/>
        <a:p>
          <a:endParaRPr lang="en-US"/>
        </a:p>
      </dgm:t>
    </dgm:pt>
    <dgm:pt modelId="{C3497CB2-00DE-470C-A263-465656E88F45}" type="pres">
      <dgm:prSet presAssocID="{8CE33BEE-1857-4250-A8DE-0809C1F413C3}" presName="node" presStyleLbl="node1" presStyleIdx="5" presStyleCnt="6" custScaleX="104759" custRadScaleRad="95488" custRadScaleInc="-885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93C0CB-5C68-4817-8065-87B48B704E6D}" type="pres">
      <dgm:prSet presAssocID="{A2700A85-B081-4DF6-B808-A9251E02902C}" presName="sibTrans" presStyleLbl="sibTrans2D1" presStyleIdx="5" presStyleCnt="6"/>
      <dgm:spPr/>
      <dgm:t>
        <a:bodyPr/>
        <a:lstStyle/>
        <a:p>
          <a:endParaRPr lang="en-US"/>
        </a:p>
      </dgm:t>
    </dgm:pt>
    <dgm:pt modelId="{3D5F5AC5-BAC7-49DA-97D7-541AC875B0BF}" type="pres">
      <dgm:prSet presAssocID="{A2700A85-B081-4DF6-B808-A9251E02902C}" presName="connectorText" presStyleLbl="sibTrans2D1" presStyleIdx="5" presStyleCnt="6"/>
      <dgm:spPr/>
      <dgm:t>
        <a:bodyPr/>
        <a:lstStyle/>
        <a:p>
          <a:endParaRPr lang="en-US"/>
        </a:p>
      </dgm:t>
    </dgm:pt>
  </dgm:ptLst>
  <dgm:cxnLst>
    <dgm:cxn modelId="{4374276C-65B8-43B6-AC9D-15D55F6A00EF}" srcId="{C00B9778-2A4F-423A-A37A-291534DEB6CC}" destId="{9499A3CA-D6CD-40B7-AA6E-8144E95FA1AD}" srcOrd="0" destOrd="0" parTransId="{3B4CF7B1-73D1-40D1-991E-585CE13D9379}" sibTransId="{280CAD2D-33B0-4408-8D32-2EB91BF4DC8F}"/>
    <dgm:cxn modelId="{745D6D58-2FF8-4FEA-9E41-B72BDF9D7181}" srcId="{C00B9778-2A4F-423A-A37A-291534DEB6CC}" destId="{8CE33BEE-1857-4250-A8DE-0809C1F413C3}" srcOrd="5" destOrd="0" parTransId="{BD34F7D4-1495-4CF1-89E1-EEB68602F4BB}" sibTransId="{A2700A85-B081-4DF6-B808-A9251E02902C}"/>
    <dgm:cxn modelId="{23CEE787-0B93-4BD6-8521-22717958AEBC}" type="presOf" srcId="{D8B12B03-E6A6-421A-BCBF-C530BF9AD508}" destId="{A9D76DD0-D5E6-4ECC-A37B-C76E1D862401}" srcOrd="0" destOrd="0" presId="urn:microsoft.com/office/officeart/2005/8/layout/cycle2"/>
    <dgm:cxn modelId="{91054350-E20B-4BE1-B261-75AE6A3E2205}" type="presOf" srcId="{09530133-BE1F-4AC1-8321-D96F6464D091}" destId="{363B1B84-2E6C-4452-9F36-4884663BD87D}" srcOrd="0" destOrd="0" presId="urn:microsoft.com/office/officeart/2005/8/layout/cycle2"/>
    <dgm:cxn modelId="{CCD95FBE-90A9-4BC9-8C4C-9C63C8A69C5F}" type="presOf" srcId="{C00B9778-2A4F-423A-A37A-291534DEB6CC}" destId="{12581D6E-809F-4B56-A7D2-169B9A8C6C51}" srcOrd="0" destOrd="0" presId="urn:microsoft.com/office/officeart/2005/8/layout/cycle2"/>
    <dgm:cxn modelId="{EA1F64EF-BF56-482C-8CAF-91EE54F7160B}" type="presOf" srcId="{03F1D026-F4D8-4F2E-92FB-A04D73DA3347}" destId="{4374BE36-BAA1-41A1-AA8C-4CC9608A6624}" srcOrd="1" destOrd="0" presId="urn:microsoft.com/office/officeart/2005/8/layout/cycle2"/>
    <dgm:cxn modelId="{CBE36398-3686-4976-8DF6-75EAF1FBF605}" type="presOf" srcId="{A2700A85-B081-4DF6-B808-A9251E02902C}" destId="{3D5F5AC5-BAC7-49DA-97D7-541AC875B0BF}" srcOrd="1" destOrd="0" presId="urn:microsoft.com/office/officeart/2005/8/layout/cycle2"/>
    <dgm:cxn modelId="{20E16888-9FFF-47BB-A097-79DF593B05E2}" type="presOf" srcId="{8866D170-7710-44F9-832A-DC5C3BFABF76}" destId="{C34F274D-4D61-4854-9979-14DBDDC78C08}" srcOrd="1" destOrd="0" presId="urn:microsoft.com/office/officeart/2005/8/layout/cycle2"/>
    <dgm:cxn modelId="{7870EDB8-FA9F-4E5A-8E0B-EB01BE3D13A1}" type="presOf" srcId="{A2700A85-B081-4DF6-B808-A9251E02902C}" destId="{F893C0CB-5C68-4817-8065-87B48B704E6D}" srcOrd="0" destOrd="0" presId="urn:microsoft.com/office/officeart/2005/8/layout/cycle2"/>
    <dgm:cxn modelId="{2ACD9F71-31FE-43EB-B88B-70A0B1D121EB}" type="presOf" srcId="{31F4A814-3602-461D-8F74-ABA780BAA4C4}" destId="{1C4B8E3B-421A-4A83-8222-A9D00763B94D}" srcOrd="0" destOrd="0" presId="urn:microsoft.com/office/officeart/2005/8/layout/cycle2"/>
    <dgm:cxn modelId="{E4A0E77D-2B0D-4FD8-A756-BC90B8B2C26D}" srcId="{C00B9778-2A4F-423A-A37A-291534DEB6CC}" destId="{D8B12B03-E6A6-421A-BCBF-C530BF9AD508}" srcOrd="4" destOrd="0" parTransId="{8E26FF84-C0B1-4FBE-B603-613D2B091A21}" sibTransId="{09530133-BE1F-4AC1-8321-D96F6464D091}"/>
    <dgm:cxn modelId="{6FA990B7-51BC-4416-9C7E-F5E253BEF4F6}" type="presOf" srcId="{09530133-BE1F-4AC1-8321-D96F6464D091}" destId="{3EFDEBDF-3F60-4036-907E-BFA4C35B79EC}" srcOrd="1" destOrd="0" presId="urn:microsoft.com/office/officeart/2005/8/layout/cycle2"/>
    <dgm:cxn modelId="{C671AFB2-A6AF-4036-AA48-36A53220D129}" srcId="{C00B9778-2A4F-423A-A37A-291534DEB6CC}" destId="{A451C210-2F9B-490C-89C0-B71E75CF765A}" srcOrd="2" destOrd="0" parTransId="{065ECC1E-DCAB-4427-9AF7-DE56DFC240BF}" sibTransId="{03F1D026-F4D8-4F2E-92FB-A04D73DA3347}"/>
    <dgm:cxn modelId="{976D1FB3-C941-4F34-B0D0-F150793C287B}" type="presOf" srcId="{8CE33BEE-1857-4250-A8DE-0809C1F413C3}" destId="{C3497CB2-00DE-470C-A263-465656E88F45}" srcOrd="0" destOrd="0" presId="urn:microsoft.com/office/officeart/2005/8/layout/cycle2"/>
    <dgm:cxn modelId="{9E9BEFFE-C3CD-4A48-A325-E6C72140BFFC}" type="presOf" srcId="{8866D170-7710-44F9-832A-DC5C3BFABF76}" destId="{C43900F6-F077-43ED-A6C9-BEC4338D7B18}" srcOrd="0" destOrd="0" presId="urn:microsoft.com/office/officeart/2005/8/layout/cycle2"/>
    <dgm:cxn modelId="{9111ABB3-F88C-4499-BC22-7309D5495313}" srcId="{C00B9778-2A4F-423A-A37A-291534DEB6CC}" destId="{31F4A814-3602-461D-8F74-ABA780BAA4C4}" srcOrd="3" destOrd="0" parTransId="{D56367C7-19B7-4812-B370-A5D9E633AB80}" sibTransId="{3DFD731C-FCE0-475B-B22C-01309F3EA0B4}"/>
    <dgm:cxn modelId="{1ED0A473-118B-4086-BA76-90B8BCBA5914}" type="presOf" srcId="{A451C210-2F9B-490C-89C0-B71E75CF765A}" destId="{BC36EEBC-65C4-4420-86F4-A3862C5DD4EA}" srcOrd="0" destOrd="0" presId="urn:microsoft.com/office/officeart/2005/8/layout/cycle2"/>
    <dgm:cxn modelId="{CC56D6CB-C154-46CA-8ABA-0B38F8D0B42A}" type="presOf" srcId="{280CAD2D-33B0-4408-8D32-2EB91BF4DC8F}" destId="{4D0747FC-242E-4AEC-9FCA-6E0E577A7366}" srcOrd="0" destOrd="0" presId="urn:microsoft.com/office/officeart/2005/8/layout/cycle2"/>
    <dgm:cxn modelId="{B4BBB463-1386-4628-96B5-3A6A699CF3F3}" type="presOf" srcId="{9499A3CA-D6CD-40B7-AA6E-8144E95FA1AD}" destId="{BB471A29-0758-4D1F-922C-3E85B2A6FBA8}" srcOrd="0" destOrd="0" presId="urn:microsoft.com/office/officeart/2005/8/layout/cycle2"/>
    <dgm:cxn modelId="{A13B4B79-C139-40A5-92DB-FCE970A4DB67}" type="presOf" srcId="{280CAD2D-33B0-4408-8D32-2EB91BF4DC8F}" destId="{6DA480DF-F21D-4E69-BE56-19A86195CD0A}" srcOrd="1" destOrd="0" presId="urn:microsoft.com/office/officeart/2005/8/layout/cycle2"/>
    <dgm:cxn modelId="{89C368D9-3BB8-4C21-92F5-AE0940CB60AE}" type="presOf" srcId="{3DFD731C-FCE0-475B-B22C-01309F3EA0B4}" destId="{694B5CF9-F8AD-4699-A7BA-45BD3E9EF2D8}" srcOrd="1" destOrd="0" presId="urn:microsoft.com/office/officeart/2005/8/layout/cycle2"/>
    <dgm:cxn modelId="{3C445A7D-FFC0-4E5C-8C51-F1D438DEABC1}" srcId="{C00B9778-2A4F-423A-A37A-291534DEB6CC}" destId="{E2584C8D-0D06-4413-AD78-8FA080135F11}" srcOrd="1" destOrd="0" parTransId="{AEB4BAE9-EB50-4A7D-B5C5-486B59E67067}" sibTransId="{8866D170-7710-44F9-832A-DC5C3BFABF76}"/>
    <dgm:cxn modelId="{B4BFA05A-62BE-4CAC-AE3F-B051D59B1399}" type="presOf" srcId="{03F1D026-F4D8-4F2E-92FB-A04D73DA3347}" destId="{8C9ADB6A-96C5-4A50-BA28-CF31954EBD01}" srcOrd="0" destOrd="0" presId="urn:microsoft.com/office/officeart/2005/8/layout/cycle2"/>
    <dgm:cxn modelId="{96585A7B-1EE8-410D-A843-B2CF090647DB}" type="presOf" srcId="{3DFD731C-FCE0-475B-B22C-01309F3EA0B4}" destId="{AF269989-3675-4464-A4FB-704C4F2852D4}" srcOrd="0" destOrd="0" presId="urn:microsoft.com/office/officeart/2005/8/layout/cycle2"/>
    <dgm:cxn modelId="{C370FF1E-8E4C-43BB-A421-909A6D5D9E0B}" type="presOf" srcId="{E2584C8D-0D06-4413-AD78-8FA080135F11}" destId="{4E9D6982-FADA-4F88-B3F3-6D513ADC9AB3}" srcOrd="0" destOrd="0" presId="urn:microsoft.com/office/officeart/2005/8/layout/cycle2"/>
    <dgm:cxn modelId="{4B5017A8-AFEA-4B43-BB53-394BD52EC98D}" type="presParOf" srcId="{12581D6E-809F-4B56-A7D2-169B9A8C6C51}" destId="{BB471A29-0758-4D1F-922C-3E85B2A6FBA8}" srcOrd="0" destOrd="0" presId="urn:microsoft.com/office/officeart/2005/8/layout/cycle2"/>
    <dgm:cxn modelId="{91BC83A3-5622-4B90-8721-53B2E993D124}" type="presParOf" srcId="{12581D6E-809F-4B56-A7D2-169B9A8C6C51}" destId="{4D0747FC-242E-4AEC-9FCA-6E0E577A7366}" srcOrd="1" destOrd="0" presId="urn:microsoft.com/office/officeart/2005/8/layout/cycle2"/>
    <dgm:cxn modelId="{C6072EE7-567B-49C7-88A3-94368173B98A}" type="presParOf" srcId="{4D0747FC-242E-4AEC-9FCA-6E0E577A7366}" destId="{6DA480DF-F21D-4E69-BE56-19A86195CD0A}" srcOrd="0" destOrd="0" presId="urn:microsoft.com/office/officeart/2005/8/layout/cycle2"/>
    <dgm:cxn modelId="{45F2EDF8-BC71-4983-A840-7E27E2F4225A}" type="presParOf" srcId="{12581D6E-809F-4B56-A7D2-169B9A8C6C51}" destId="{4E9D6982-FADA-4F88-B3F3-6D513ADC9AB3}" srcOrd="2" destOrd="0" presId="urn:microsoft.com/office/officeart/2005/8/layout/cycle2"/>
    <dgm:cxn modelId="{94A9897A-54D5-4132-9BA3-F20E6C158722}" type="presParOf" srcId="{12581D6E-809F-4B56-A7D2-169B9A8C6C51}" destId="{C43900F6-F077-43ED-A6C9-BEC4338D7B18}" srcOrd="3" destOrd="0" presId="urn:microsoft.com/office/officeart/2005/8/layout/cycle2"/>
    <dgm:cxn modelId="{D9B3055D-D0E2-4BCF-9196-8CA9B3ED78CB}" type="presParOf" srcId="{C43900F6-F077-43ED-A6C9-BEC4338D7B18}" destId="{C34F274D-4D61-4854-9979-14DBDDC78C08}" srcOrd="0" destOrd="0" presId="urn:microsoft.com/office/officeart/2005/8/layout/cycle2"/>
    <dgm:cxn modelId="{34133F27-B2E5-4EFA-A2AD-435182C596EE}" type="presParOf" srcId="{12581D6E-809F-4B56-A7D2-169B9A8C6C51}" destId="{BC36EEBC-65C4-4420-86F4-A3862C5DD4EA}" srcOrd="4" destOrd="0" presId="urn:microsoft.com/office/officeart/2005/8/layout/cycle2"/>
    <dgm:cxn modelId="{7F182579-8531-410B-8A30-81C6FED7B18D}" type="presParOf" srcId="{12581D6E-809F-4B56-A7D2-169B9A8C6C51}" destId="{8C9ADB6A-96C5-4A50-BA28-CF31954EBD01}" srcOrd="5" destOrd="0" presId="urn:microsoft.com/office/officeart/2005/8/layout/cycle2"/>
    <dgm:cxn modelId="{909F049B-B94D-450B-AA8B-ADDB81EED8C4}" type="presParOf" srcId="{8C9ADB6A-96C5-4A50-BA28-CF31954EBD01}" destId="{4374BE36-BAA1-41A1-AA8C-4CC9608A6624}" srcOrd="0" destOrd="0" presId="urn:microsoft.com/office/officeart/2005/8/layout/cycle2"/>
    <dgm:cxn modelId="{AB622747-4B17-4836-9289-B7323346BF50}" type="presParOf" srcId="{12581D6E-809F-4B56-A7D2-169B9A8C6C51}" destId="{1C4B8E3B-421A-4A83-8222-A9D00763B94D}" srcOrd="6" destOrd="0" presId="urn:microsoft.com/office/officeart/2005/8/layout/cycle2"/>
    <dgm:cxn modelId="{B7D91651-361C-4AD4-B381-C0FB2E0E96AA}" type="presParOf" srcId="{12581D6E-809F-4B56-A7D2-169B9A8C6C51}" destId="{AF269989-3675-4464-A4FB-704C4F2852D4}" srcOrd="7" destOrd="0" presId="urn:microsoft.com/office/officeart/2005/8/layout/cycle2"/>
    <dgm:cxn modelId="{AE03E850-A5E8-4A5E-BB21-93BCA0EE75BB}" type="presParOf" srcId="{AF269989-3675-4464-A4FB-704C4F2852D4}" destId="{694B5CF9-F8AD-4699-A7BA-45BD3E9EF2D8}" srcOrd="0" destOrd="0" presId="urn:microsoft.com/office/officeart/2005/8/layout/cycle2"/>
    <dgm:cxn modelId="{19437569-0441-4ACB-9BE6-68F1258DBCF2}" type="presParOf" srcId="{12581D6E-809F-4B56-A7D2-169B9A8C6C51}" destId="{A9D76DD0-D5E6-4ECC-A37B-C76E1D862401}" srcOrd="8" destOrd="0" presId="urn:microsoft.com/office/officeart/2005/8/layout/cycle2"/>
    <dgm:cxn modelId="{388F64B5-3C93-4A8E-BAE7-08440972AF8D}" type="presParOf" srcId="{12581D6E-809F-4B56-A7D2-169B9A8C6C51}" destId="{363B1B84-2E6C-4452-9F36-4884663BD87D}" srcOrd="9" destOrd="0" presId="urn:microsoft.com/office/officeart/2005/8/layout/cycle2"/>
    <dgm:cxn modelId="{418808E9-6133-4FAC-AB38-4CD0909205FA}" type="presParOf" srcId="{363B1B84-2E6C-4452-9F36-4884663BD87D}" destId="{3EFDEBDF-3F60-4036-907E-BFA4C35B79EC}" srcOrd="0" destOrd="0" presId="urn:microsoft.com/office/officeart/2005/8/layout/cycle2"/>
    <dgm:cxn modelId="{F91892B9-EE57-4DFD-BBAF-B70A01F2F393}" type="presParOf" srcId="{12581D6E-809F-4B56-A7D2-169B9A8C6C51}" destId="{C3497CB2-00DE-470C-A263-465656E88F45}" srcOrd="10" destOrd="0" presId="urn:microsoft.com/office/officeart/2005/8/layout/cycle2"/>
    <dgm:cxn modelId="{31CA0524-7985-4A83-A90B-935F0C3B47F2}" type="presParOf" srcId="{12581D6E-809F-4B56-A7D2-169B9A8C6C51}" destId="{F893C0CB-5C68-4817-8065-87B48B704E6D}" srcOrd="11" destOrd="0" presId="urn:microsoft.com/office/officeart/2005/8/layout/cycle2"/>
    <dgm:cxn modelId="{26B5A2BD-4707-46E8-93A2-16ECC19D6A88}" type="presParOf" srcId="{F893C0CB-5C68-4817-8065-87B48B704E6D}" destId="{3D5F5AC5-BAC7-49DA-97D7-541AC875B0BF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92007F-41FA-48C1-BF95-9DBEBFE8E536}" type="doc">
      <dgm:prSet loTypeId="urn:microsoft.com/office/officeart/2005/8/layout/cycle6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E8ADAF0-10CC-4E65-AF3C-5A313B70F515}">
      <dgm:prSet phldrT="[Text]" custT="1"/>
      <dgm:spPr/>
      <dgm:t>
        <a:bodyPr/>
        <a:lstStyle/>
        <a:p>
          <a:r>
            <a:rPr lang="en-US" sz="2200" b="1" dirty="0" smtClean="0"/>
            <a:t>Petro </a:t>
          </a:r>
          <a:r>
            <a:rPr lang="en-US" sz="2200" b="1" dirty="0" err="1" smtClean="0"/>
            <a:t>chem</a:t>
          </a:r>
          <a:endParaRPr lang="en-US" sz="2200" b="1" dirty="0"/>
        </a:p>
      </dgm:t>
    </dgm:pt>
    <dgm:pt modelId="{49AE69BD-7501-46EC-BBCA-0EFD3233EA76}" type="parTrans" cxnId="{EF54D178-FB01-4297-B053-BA2E763DE404}">
      <dgm:prSet/>
      <dgm:spPr/>
      <dgm:t>
        <a:bodyPr/>
        <a:lstStyle/>
        <a:p>
          <a:endParaRPr lang="en-US"/>
        </a:p>
      </dgm:t>
    </dgm:pt>
    <dgm:pt modelId="{C6ACB951-4DAB-4E17-AACB-FCEBEA2BC1FF}" type="sibTrans" cxnId="{EF54D178-FB01-4297-B053-BA2E763DE404}">
      <dgm:prSet/>
      <dgm:spPr/>
      <dgm:t>
        <a:bodyPr/>
        <a:lstStyle/>
        <a:p>
          <a:endParaRPr lang="en-US"/>
        </a:p>
      </dgm:t>
    </dgm:pt>
    <dgm:pt modelId="{37A515C1-D0C0-41EA-93EF-E6BB1E1170F7}">
      <dgm:prSet phldrT="[Text]" custT="1"/>
      <dgm:spPr/>
      <dgm:t>
        <a:bodyPr/>
        <a:lstStyle/>
        <a:p>
          <a:r>
            <a:rPr lang="en-US" sz="2800" b="1" dirty="0" smtClean="0"/>
            <a:t>FMCG</a:t>
          </a:r>
          <a:endParaRPr lang="en-US" sz="2800" b="1" dirty="0"/>
        </a:p>
      </dgm:t>
    </dgm:pt>
    <dgm:pt modelId="{3704F8FF-99B2-4B8C-BFC7-A4D36CFF38CA}" type="parTrans" cxnId="{DE9696EF-AB9A-4970-AFD0-F20C75BB5A30}">
      <dgm:prSet/>
      <dgm:spPr/>
      <dgm:t>
        <a:bodyPr/>
        <a:lstStyle/>
        <a:p>
          <a:endParaRPr lang="en-US"/>
        </a:p>
      </dgm:t>
    </dgm:pt>
    <dgm:pt modelId="{AEDF8C5D-4F33-4536-8B6E-450F19C30A48}" type="sibTrans" cxnId="{DE9696EF-AB9A-4970-AFD0-F20C75BB5A30}">
      <dgm:prSet/>
      <dgm:spPr/>
      <dgm:t>
        <a:bodyPr/>
        <a:lstStyle/>
        <a:p>
          <a:endParaRPr lang="en-US"/>
        </a:p>
      </dgm:t>
    </dgm:pt>
    <dgm:pt modelId="{D22843D4-3AB9-459E-A969-74E2E7DA4589}">
      <dgm:prSet phldrT="[Text]" custT="1"/>
      <dgm:spPr/>
      <dgm:t>
        <a:bodyPr/>
        <a:lstStyle/>
        <a:p>
          <a:r>
            <a:rPr lang="en-US" sz="1800" dirty="0" smtClean="0"/>
            <a:t>PHARMA</a:t>
          </a:r>
          <a:endParaRPr lang="en-US" sz="1800" dirty="0"/>
        </a:p>
      </dgm:t>
    </dgm:pt>
    <dgm:pt modelId="{E3726DE1-D328-4FF0-A503-EBCBF1F0D9E9}" type="parTrans" cxnId="{6E1FB158-070D-4645-9B1A-B8ACE63098B8}">
      <dgm:prSet/>
      <dgm:spPr/>
      <dgm:t>
        <a:bodyPr/>
        <a:lstStyle/>
        <a:p>
          <a:endParaRPr lang="en-US"/>
        </a:p>
      </dgm:t>
    </dgm:pt>
    <dgm:pt modelId="{D95120E0-4FB7-40B2-A302-24407CC56755}" type="sibTrans" cxnId="{6E1FB158-070D-4645-9B1A-B8ACE63098B8}">
      <dgm:prSet/>
      <dgm:spPr/>
      <dgm:t>
        <a:bodyPr/>
        <a:lstStyle/>
        <a:p>
          <a:endParaRPr lang="en-US"/>
        </a:p>
      </dgm:t>
    </dgm:pt>
    <dgm:pt modelId="{DFFE12A6-BB1A-4D54-A7CA-54A282262176}">
      <dgm:prSet phldrT="[Text]" custT="1"/>
      <dgm:spPr/>
      <dgm:t>
        <a:bodyPr/>
        <a:lstStyle/>
        <a:p>
          <a:r>
            <a:rPr lang="en-US" sz="1600" dirty="0" smtClean="0"/>
            <a:t>AUTOMOBILES</a:t>
          </a:r>
          <a:endParaRPr lang="en-US" sz="1600" dirty="0"/>
        </a:p>
      </dgm:t>
    </dgm:pt>
    <dgm:pt modelId="{FBB046FB-34C9-454D-B982-A13C48C3CAF8}" type="parTrans" cxnId="{4571C625-0472-4EE0-B345-A75A7C46E3F4}">
      <dgm:prSet/>
      <dgm:spPr/>
      <dgm:t>
        <a:bodyPr/>
        <a:lstStyle/>
        <a:p>
          <a:endParaRPr lang="en-US"/>
        </a:p>
      </dgm:t>
    </dgm:pt>
    <dgm:pt modelId="{83B0BC9B-EE91-497C-BE48-71A9CD30AA6E}" type="sibTrans" cxnId="{4571C625-0472-4EE0-B345-A75A7C46E3F4}">
      <dgm:prSet/>
      <dgm:spPr/>
      <dgm:t>
        <a:bodyPr/>
        <a:lstStyle/>
        <a:p>
          <a:endParaRPr lang="en-US"/>
        </a:p>
      </dgm:t>
    </dgm:pt>
    <dgm:pt modelId="{C14ED5C0-FDEA-4175-9C58-C8F722A44332}">
      <dgm:prSet phldrT="[Text]" custT="1"/>
      <dgm:spPr/>
      <dgm:t>
        <a:bodyPr/>
        <a:lstStyle/>
        <a:p>
          <a:r>
            <a:rPr lang="en-US" sz="2000" dirty="0" smtClean="0"/>
            <a:t>PACKAGING</a:t>
          </a:r>
          <a:endParaRPr lang="en-US" sz="2000" dirty="0"/>
        </a:p>
      </dgm:t>
    </dgm:pt>
    <dgm:pt modelId="{B891672A-6B07-4280-AD5E-071197B0ADA1}" type="parTrans" cxnId="{9A35E5E2-D23A-4196-AA5E-B80E7EA1D6BE}">
      <dgm:prSet/>
      <dgm:spPr/>
      <dgm:t>
        <a:bodyPr/>
        <a:lstStyle/>
        <a:p>
          <a:endParaRPr lang="en-US"/>
        </a:p>
      </dgm:t>
    </dgm:pt>
    <dgm:pt modelId="{70A9CF4E-8929-40A2-9D38-1EDB083699F0}" type="sibTrans" cxnId="{9A35E5E2-D23A-4196-AA5E-B80E7EA1D6BE}">
      <dgm:prSet/>
      <dgm:spPr/>
      <dgm:t>
        <a:bodyPr/>
        <a:lstStyle/>
        <a:p>
          <a:endParaRPr lang="en-US"/>
        </a:p>
      </dgm:t>
    </dgm:pt>
    <dgm:pt modelId="{B6449FEE-1AED-4C39-AE90-CA887B68EB5B}">
      <dgm:prSet phldrT="[Text]" custT="1"/>
      <dgm:spPr/>
      <dgm:t>
        <a:bodyPr/>
        <a:lstStyle/>
        <a:p>
          <a:r>
            <a:rPr lang="en-US" sz="1800" dirty="0" smtClean="0"/>
            <a:t>RETAIL</a:t>
          </a:r>
          <a:endParaRPr lang="en-US" sz="1800" dirty="0"/>
        </a:p>
      </dgm:t>
    </dgm:pt>
    <dgm:pt modelId="{8B0C935C-0848-4008-9C1F-0E8C0A5F8F3F}" type="parTrans" cxnId="{82554A78-291E-4A65-BC7B-3C65C74F392A}">
      <dgm:prSet/>
      <dgm:spPr/>
      <dgm:t>
        <a:bodyPr/>
        <a:lstStyle/>
        <a:p>
          <a:endParaRPr lang="en-US"/>
        </a:p>
      </dgm:t>
    </dgm:pt>
    <dgm:pt modelId="{9C292847-F9DC-4E53-9F4A-53DBD81EE4DA}" type="sibTrans" cxnId="{82554A78-291E-4A65-BC7B-3C65C74F392A}">
      <dgm:prSet/>
      <dgm:spPr/>
      <dgm:t>
        <a:bodyPr/>
        <a:lstStyle/>
        <a:p>
          <a:endParaRPr lang="en-US"/>
        </a:p>
      </dgm:t>
    </dgm:pt>
    <dgm:pt modelId="{A813694C-987E-46D5-927D-150A3C6D43CA}" type="pres">
      <dgm:prSet presAssocID="{C392007F-41FA-48C1-BF95-9DBEBFE8E53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1D2A6DF-67C0-43B2-B194-8B9AF6BDE2BA}" type="pres">
      <dgm:prSet presAssocID="{1E8ADAF0-10CC-4E65-AF3C-5A313B70F515}" presName="node" presStyleLbl="node1" presStyleIdx="0" presStyleCnt="6" custScaleX="147702" custScaleY="733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475262-6782-4F55-BEF0-0C7E4AA4CC64}" type="pres">
      <dgm:prSet presAssocID="{1E8ADAF0-10CC-4E65-AF3C-5A313B70F515}" presName="spNode" presStyleCnt="0"/>
      <dgm:spPr/>
      <dgm:t>
        <a:bodyPr/>
        <a:lstStyle/>
        <a:p>
          <a:endParaRPr lang="en-US"/>
        </a:p>
      </dgm:t>
    </dgm:pt>
    <dgm:pt modelId="{E098A91E-25EE-4BAD-A589-1F63FF726E53}" type="pres">
      <dgm:prSet presAssocID="{C6ACB951-4DAB-4E17-AACB-FCEBEA2BC1FF}" presName="sibTrans" presStyleLbl="sibTrans1D1" presStyleIdx="0" presStyleCnt="6"/>
      <dgm:spPr/>
      <dgm:t>
        <a:bodyPr/>
        <a:lstStyle/>
        <a:p>
          <a:endParaRPr lang="en-US"/>
        </a:p>
      </dgm:t>
    </dgm:pt>
    <dgm:pt modelId="{761E3101-61F0-466D-AB4E-D461CDC9B320}" type="pres">
      <dgm:prSet presAssocID="{37A515C1-D0C0-41EA-93EF-E6BB1E1170F7}" presName="node" presStyleLbl="node1" presStyleIdx="1" presStyleCnt="6" custRadScaleRad="104279" custRadScaleInc="31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E21AC9-9214-4883-9B3C-6C495BAEE723}" type="pres">
      <dgm:prSet presAssocID="{37A515C1-D0C0-41EA-93EF-E6BB1E1170F7}" presName="spNode" presStyleCnt="0"/>
      <dgm:spPr/>
      <dgm:t>
        <a:bodyPr/>
        <a:lstStyle/>
        <a:p>
          <a:endParaRPr lang="en-US"/>
        </a:p>
      </dgm:t>
    </dgm:pt>
    <dgm:pt modelId="{5DCD133C-71F8-402A-9D2C-835E887A475B}" type="pres">
      <dgm:prSet presAssocID="{AEDF8C5D-4F33-4536-8B6E-450F19C30A48}" presName="sibTrans" presStyleLbl="sibTrans1D1" presStyleIdx="1" presStyleCnt="6"/>
      <dgm:spPr/>
      <dgm:t>
        <a:bodyPr/>
        <a:lstStyle/>
        <a:p>
          <a:endParaRPr lang="en-US"/>
        </a:p>
      </dgm:t>
    </dgm:pt>
    <dgm:pt modelId="{7CA38495-3AE8-40E2-BB31-89B41537F492}" type="pres">
      <dgm:prSet presAssocID="{D22843D4-3AB9-459E-A969-74E2E7DA4589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590A82-817B-4B77-A09E-818B630E7493}" type="pres">
      <dgm:prSet presAssocID="{D22843D4-3AB9-459E-A969-74E2E7DA4589}" presName="spNode" presStyleCnt="0"/>
      <dgm:spPr/>
      <dgm:t>
        <a:bodyPr/>
        <a:lstStyle/>
        <a:p>
          <a:endParaRPr lang="en-US"/>
        </a:p>
      </dgm:t>
    </dgm:pt>
    <dgm:pt modelId="{90196094-FDA3-40D1-9352-550F9EFD0E45}" type="pres">
      <dgm:prSet presAssocID="{D95120E0-4FB7-40B2-A302-24407CC56755}" presName="sibTrans" presStyleLbl="sibTrans1D1" presStyleIdx="2" presStyleCnt="6"/>
      <dgm:spPr/>
      <dgm:t>
        <a:bodyPr/>
        <a:lstStyle/>
        <a:p>
          <a:endParaRPr lang="en-US"/>
        </a:p>
      </dgm:t>
    </dgm:pt>
    <dgm:pt modelId="{FF2D35D1-83D4-4DD2-B286-DABC7BEB36FF}" type="pres">
      <dgm:prSet presAssocID="{DFFE12A6-BB1A-4D54-A7CA-54A282262176}" presName="node" presStyleLbl="node1" presStyleIdx="3" presStyleCnt="6" custScaleX="1251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469392-1A9B-47EE-B859-E8389BF7A824}" type="pres">
      <dgm:prSet presAssocID="{DFFE12A6-BB1A-4D54-A7CA-54A282262176}" presName="spNode" presStyleCnt="0"/>
      <dgm:spPr/>
      <dgm:t>
        <a:bodyPr/>
        <a:lstStyle/>
        <a:p>
          <a:endParaRPr lang="en-US"/>
        </a:p>
      </dgm:t>
    </dgm:pt>
    <dgm:pt modelId="{05D2FE9B-651D-46DA-A8E1-43BA421A6764}" type="pres">
      <dgm:prSet presAssocID="{83B0BC9B-EE91-497C-BE48-71A9CD30AA6E}" presName="sibTrans" presStyleLbl="sibTrans1D1" presStyleIdx="3" presStyleCnt="6"/>
      <dgm:spPr/>
      <dgm:t>
        <a:bodyPr/>
        <a:lstStyle/>
        <a:p>
          <a:endParaRPr lang="en-US"/>
        </a:p>
      </dgm:t>
    </dgm:pt>
    <dgm:pt modelId="{05B58077-D7D5-4DC2-B0B8-8F755E1C8870}" type="pres">
      <dgm:prSet presAssocID="{B6449FEE-1AED-4C39-AE90-CA887B68EB5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A81952-8437-48BA-9721-1B93AAD09EBB}" type="pres">
      <dgm:prSet presAssocID="{B6449FEE-1AED-4C39-AE90-CA887B68EB5B}" presName="spNode" presStyleCnt="0"/>
      <dgm:spPr/>
    </dgm:pt>
    <dgm:pt modelId="{01F88BAB-8672-480C-8E32-32DEBB635403}" type="pres">
      <dgm:prSet presAssocID="{9C292847-F9DC-4E53-9F4A-53DBD81EE4DA}" presName="sibTrans" presStyleLbl="sibTrans1D1" presStyleIdx="4" presStyleCnt="6"/>
      <dgm:spPr/>
      <dgm:t>
        <a:bodyPr/>
        <a:lstStyle/>
        <a:p>
          <a:endParaRPr lang="en-US"/>
        </a:p>
      </dgm:t>
    </dgm:pt>
    <dgm:pt modelId="{957E71AD-C41A-4388-8C4F-BC0CD91FF840}" type="pres">
      <dgm:prSet presAssocID="{C14ED5C0-FDEA-4175-9C58-C8F722A44332}" presName="node" presStyleLbl="node1" presStyleIdx="5" presStyleCnt="6" custScaleX="130034" custRadScaleRad="99956" custRadScaleInc="-46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1DF4E6-0DE7-4A7A-82B6-1686E784FA80}" type="pres">
      <dgm:prSet presAssocID="{C14ED5C0-FDEA-4175-9C58-C8F722A44332}" presName="spNode" presStyleCnt="0"/>
      <dgm:spPr/>
      <dgm:t>
        <a:bodyPr/>
        <a:lstStyle/>
        <a:p>
          <a:endParaRPr lang="en-US"/>
        </a:p>
      </dgm:t>
    </dgm:pt>
    <dgm:pt modelId="{07E5A599-D7DF-41F2-8945-90DC52D3645C}" type="pres">
      <dgm:prSet presAssocID="{70A9CF4E-8929-40A2-9D38-1EDB083699F0}" presName="sibTrans" presStyleLbl="sibTrans1D1" presStyleIdx="5" presStyleCnt="6"/>
      <dgm:spPr/>
      <dgm:t>
        <a:bodyPr/>
        <a:lstStyle/>
        <a:p>
          <a:endParaRPr lang="en-US"/>
        </a:p>
      </dgm:t>
    </dgm:pt>
  </dgm:ptLst>
  <dgm:cxnLst>
    <dgm:cxn modelId="{7B5555A9-B96B-4D57-8F55-9536D8EFFE2D}" type="presOf" srcId="{83B0BC9B-EE91-497C-BE48-71A9CD30AA6E}" destId="{05D2FE9B-651D-46DA-A8E1-43BA421A6764}" srcOrd="0" destOrd="0" presId="urn:microsoft.com/office/officeart/2005/8/layout/cycle6"/>
    <dgm:cxn modelId="{56E81B4A-8F7C-462C-8982-F6777A04C767}" type="presOf" srcId="{D22843D4-3AB9-459E-A969-74E2E7DA4589}" destId="{7CA38495-3AE8-40E2-BB31-89B41537F492}" srcOrd="0" destOrd="0" presId="urn:microsoft.com/office/officeart/2005/8/layout/cycle6"/>
    <dgm:cxn modelId="{82554A78-291E-4A65-BC7B-3C65C74F392A}" srcId="{C392007F-41FA-48C1-BF95-9DBEBFE8E536}" destId="{B6449FEE-1AED-4C39-AE90-CA887B68EB5B}" srcOrd="4" destOrd="0" parTransId="{8B0C935C-0848-4008-9C1F-0E8C0A5F8F3F}" sibTransId="{9C292847-F9DC-4E53-9F4A-53DBD81EE4DA}"/>
    <dgm:cxn modelId="{2891D85F-8757-43C4-A9E8-0273F173A4B3}" type="presOf" srcId="{B6449FEE-1AED-4C39-AE90-CA887B68EB5B}" destId="{05B58077-D7D5-4DC2-B0B8-8F755E1C8870}" srcOrd="0" destOrd="0" presId="urn:microsoft.com/office/officeart/2005/8/layout/cycle6"/>
    <dgm:cxn modelId="{6E1FB158-070D-4645-9B1A-B8ACE63098B8}" srcId="{C392007F-41FA-48C1-BF95-9DBEBFE8E536}" destId="{D22843D4-3AB9-459E-A969-74E2E7DA4589}" srcOrd="2" destOrd="0" parTransId="{E3726DE1-D328-4FF0-A503-EBCBF1F0D9E9}" sibTransId="{D95120E0-4FB7-40B2-A302-24407CC56755}"/>
    <dgm:cxn modelId="{DE9696EF-AB9A-4970-AFD0-F20C75BB5A30}" srcId="{C392007F-41FA-48C1-BF95-9DBEBFE8E536}" destId="{37A515C1-D0C0-41EA-93EF-E6BB1E1170F7}" srcOrd="1" destOrd="0" parTransId="{3704F8FF-99B2-4B8C-BFC7-A4D36CFF38CA}" sibTransId="{AEDF8C5D-4F33-4536-8B6E-450F19C30A48}"/>
    <dgm:cxn modelId="{DECBCADB-DDF1-443E-9135-876AE6AB14A0}" type="presOf" srcId="{9C292847-F9DC-4E53-9F4A-53DBD81EE4DA}" destId="{01F88BAB-8672-480C-8E32-32DEBB635403}" srcOrd="0" destOrd="0" presId="urn:microsoft.com/office/officeart/2005/8/layout/cycle6"/>
    <dgm:cxn modelId="{4571C625-0472-4EE0-B345-A75A7C46E3F4}" srcId="{C392007F-41FA-48C1-BF95-9DBEBFE8E536}" destId="{DFFE12A6-BB1A-4D54-A7CA-54A282262176}" srcOrd="3" destOrd="0" parTransId="{FBB046FB-34C9-454D-B982-A13C48C3CAF8}" sibTransId="{83B0BC9B-EE91-497C-BE48-71A9CD30AA6E}"/>
    <dgm:cxn modelId="{331DD888-A5BE-47F2-B9B3-B8E0EFE42A87}" type="presOf" srcId="{37A515C1-D0C0-41EA-93EF-E6BB1E1170F7}" destId="{761E3101-61F0-466D-AB4E-D461CDC9B320}" srcOrd="0" destOrd="0" presId="urn:microsoft.com/office/officeart/2005/8/layout/cycle6"/>
    <dgm:cxn modelId="{85A4ABF9-73D9-4B5A-8267-2F58C346285A}" type="presOf" srcId="{DFFE12A6-BB1A-4D54-A7CA-54A282262176}" destId="{FF2D35D1-83D4-4DD2-B286-DABC7BEB36FF}" srcOrd="0" destOrd="0" presId="urn:microsoft.com/office/officeart/2005/8/layout/cycle6"/>
    <dgm:cxn modelId="{EF54D178-FB01-4297-B053-BA2E763DE404}" srcId="{C392007F-41FA-48C1-BF95-9DBEBFE8E536}" destId="{1E8ADAF0-10CC-4E65-AF3C-5A313B70F515}" srcOrd="0" destOrd="0" parTransId="{49AE69BD-7501-46EC-BBCA-0EFD3233EA76}" sibTransId="{C6ACB951-4DAB-4E17-AACB-FCEBEA2BC1FF}"/>
    <dgm:cxn modelId="{F818CAA7-2754-4331-AEC2-466EE7C569B2}" type="presOf" srcId="{1E8ADAF0-10CC-4E65-AF3C-5A313B70F515}" destId="{A1D2A6DF-67C0-43B2-B194-8B9AF6BDE2BA}" srcOrd="0" destOrd="0" presId="urn:microsoft.com/office/officeart/2005/8/layout/cycle6"/>
    <dgm:cxn modelId="{8D4D22E6-2847-4248-92F0-A4803A3ED7A8}" type="presOf" srcId="{70A9CF4E-8929-40A2-9D38-1EDB083699F0}" destId="{07E5A599-D7DF-41F2-8945-90DC52D3645C}" srcOrd="0" destOrd="0" presId="urn:microsoft.com/office/officeart/2005/8/layout/cycle6"/>
    <dgm:cxn modelId="{4352C4C9-F7D1-4199-8110-C14623C50B97}" type="presOf" srcId="{C6ACB951-4DAB-4E17-AACB-FCEBEA2BC1FF}" destId="{E098A91E-25EE-4BAD-A589-1F63FF726E53}" srcOrd="0" destOrd="0" presId="urn:microsoft.com/office/officeart/2005/8/layout/cycle6"/>
    <dgm:cxn modelId="{7CBA47FC-21B4-436D-85A2-FB3449498401}" type="presOf" srcId="{C392007F-41FA-48C1-BF95-9DBEBFE8E536}" destId="{A813694C-987E-46D5-927D-150A3C6D43CA}" srcOrd="0" destOrd="0" presId="urn:microsoft.com/office/officeart/2005/8/layout/cycle6"/>
    <dgm:cxn modelId="{9A35E5E2-D23A-4196-AA5E-B80E7EA1D6BE}" srcId="{C392007F-41FA-48C1-BF95-9DBEBFE8E536}" destId="{C14ED5C0-FDEA-4175-9C58-C8F722A44332}" srcOrd="5" destOrd="0" parTransId="{B891672A-6B07-4280-AD5E-071197B0ADA1}" sibTransId="{70A9CF4E-8929-40A2-9D38-1EDB083699F0}"/>
    <dgm:cxn modelId="{15AF9697-011E-4036-AE21-4A17471706C5}" type="presOf" srcId="{C14ED5C0-FDEA-4175-9C58-C8F722A44332}" destId="{957E71AD-C41A-4388-8C4F-BC0CD91FF840}" srcOrd="0" destOrd="0" presId="urn:microsoft.com/office/officeart/2005/8/layout/cycle6"/>
    <dgm:cxn modelId="{50B50D9C-ABC1-463A-8DC0-06F2927FDCB4}" type="presOf" srcId="{AEDF8C5D-4F33-4536-8B6E-450F19C30A48}" destId="{5DCD133C-71F8-402A-9D2C-835E887A475B}" srcOrd="0" destOrd="0" presId="urn:microsoft.com/office/officeart/2005/8/layout/cycle6"/>
    <dgm:cxn modelId="{BD4E3361-5500-49B5-8E7A-5DF3FF3C8E56}" type="presOf" srcId="{D95120E0-4FB7-40B2-A302-24407CC56755}" destId="{90196094-FDA3-40D1-9352-550F9EFD0E45}" srcOrd="0" destOrd="0" presId="urn:microsoft.com/office/officeart/2005/8/layout/cycle6"/>
    <dgm:cxn modelId="{C1EC88B4-DEFB-43B3-8D6A-08F758E39249}" type="presParOf" srcId="{A813694C-987E-46D5-927D-150A3C6D43CA}" destId="{A1D2A6DF-67C0-43B2-B194-8B9AF6BDE2BA}" srcOrd="0" destOrd="0" presId="urn:microsoft.com/office/officeart/2005/8/layout/cycle6"/>
    <dgm:cxn modelId="{DC1C2261-5678-40C2-A9F1-09CE7FD897BD}" type="presParOf" srcId="{A813694C-987E-46D5-927D-150A3C6D43CA}" destId="{F6475262-6782-4F55-BEF0-0C7E4AA4CC64}" srcOrd="1" destOrd="0" presId="urn:microsoft.com/office/officeart/2005/8/layout/cycle6"/>
    <dgm:cxn modelId="{81DEE81D-8BD5-4826-833F-412E4FCCCB5D}" type="presParOf" srcId="{A813694C-987E-46D5-927D-150A3C6D43CA}" destId="{E098A91E-25EE-4BAD-A589-1F63FF726E53}" srcOrd="2" destOrd="0" presId="urn:microsoft.com/office/officeart/2005/8/layout/cycle6"/>
    <dgm:cxn modelId="{0BB1F29F-7BCF-4D09-AAB6-99E176E1528D}" type="presParOf" srcId="{A813694C-987E-46D5-927D-150A3C6D43CA}" destId="{761E3101-61F0-466D-AB4E-D461CDC9B320}" srcOrd="3" destOrd="0" presId="urn:microsoft.com/office/officeart/2005/8/layout/cycle6"/>
    <dgm:cxn modelId="{5BCF9515-51FC-47AB-925E-6EC782AE32E6}" type="presParOf" srcId="{A813694C-987E-46D5-927D-150A3C6D43CA}" destId="{0AE21AC9-9214-4883-9B3C-6C495BAEE723}" srcOrd="4" destOrd="0" presId="urn:microsoft.com/office/officeart/2005/8/layout/cycle6"/>
    <dgm:cxn modelId="{BBC77870-F23C-4CFF-B973-9671F7756511}" type="presParOf" srcId="{A813694C-987E-46D5-927D-150A3C6D43CA}" destId="{5DCD133C-71F8-402A-9D2C-835E887A475B}" srcOrd="5" destOrd="0" presId="urn:microsoft.com/office/officeart/2005/8/layout/cycle6"/>
    <dgm:cxn modelId="{CC493FED-663B-4D62-BDB8-0AB1FACB7C00}" type="presParOf" srcId="{A813694C-987E-46D5-927D-150A3C6D43CA}" destId="{7CA38495-3AE8-40E2-BB31-89B41537F492}" srcOrd="6" destOrd="0" presId="urn:microsoft.com/office/officeart/2005/8/layout/cycle6"/>
    <dgm:cxn modelId="{18312DC8-5426-4235-B60E-F59E3B229B63}" type="presParOf" srcId="{A813694C-987E-46D5-927D-150A3C6D43CA}" destId="{9A590A82-817B-4B77-A09E-818B630E7493}" srcOrd="7" destOrd="0" presId="urn:microsoft.com/office/officeart/2005/8/layout/cycle6"/>
    <dgm:cxn modelId="{2C8464FF-47FB-44B2-BB0A-C9A1CC4E56AC}" type="presParOf" srcId="{A813694C-987E-46D5-927D-150A3C6D43CA}" destId="{90196094-FDA3-40D1-9352-550F9EFD0E45}" srcOrd="8" destOrd="0" presId="urn:microsoft.com/office/officeart/2005/8/layout/cycle6"/>
    <dgm:cxn modelId="{89FF40A0-70DD-4568-97F1-A69F7C05A555}" type="presParOf" srcId="{A813694C-987E-46D5-927D-150A3C6D43CA}" destId="{FF2D35D1-83D4-4DD2-B286-DABC7BEB36FF}" srcOrd="9" destOrd="0" presId="urn:microsoft.com/office/officeart/2005/8/layout/cycle6"/>
    <dgm:cxn modelId="{315C9763-5FA8-4897-8982-CF5193BBE201}" type="presParOf" srcId="{A813694C-987E-46D5-927D-150A3C6D43CA}" destId="{F0469392-1A9B-47EE-B859-E8389BF7A824}" srcOrd="10" destOrd="0" presId="urn:microsoft.com/office/officeart/2005/8/layout/cycle6"/>
    <dgm:cxn modelId="{8F50E5CC-633B-4B08-AFE5-B05659BFE376}" type="presParOf" srcId="{A813694C-987E-46D5-927D-150A3C6D43CA}" destId="{05D2FE9B-651D-46DA-A8E1-43BA421A6764}" srcOrd="11" destOrd="0" presId="urn:microsoft.com/office/officeart/2005/8/layout/cycle6"/>
    <dgm:cxn modelId="{358AA043-2C7B-4049-873C-59991C236D13}" type="presParOf" srcId="{A813694C-987E-46D5-927D-150A3C6D43CA}" destId="{05B58077-D7D5-4DC2-B0B8-8F755E1C8870}" srcOrd="12" destOrd="0" presId="urn:microsoft.com/office/officeart/2005/8/layout/cycle6"/>
    <dgm:cxn modelId="{0452A49E-EE97-43BE-95B0-CF47743C5885}" type="presParOf" srcId="{A813694C-987E-46D5-927D-150A3C6D43CA}" destId="{ECA81952-8437-48BA-9721-1B93AAD09EBB}" srcOrd="13" destOrd="0" presId="urn:microsoft.com/office/officeart/2005/8/layout/cycle6"/>
    <dgm:cxn modelId="{552B9462-8CD2-4F34-AD55-7CD8606F2162}" type="presParOf" srcId="{A813694C-987E-46D5-927D-150A3C6D43CA}" destId="{01F88BAB-8672-480C-8E32-32DEBB635403}" srcOrd="14" destOrd="0" presId="urn:microsoft.com/office/officeart/2005/8/layout/cycle6"/>
    <dgm:cxn modelId="{9979A885-9394-492B-A7F0-3A1A77350DB6}" type="presParOf" srcId="{A813694C-987E-46D5-927D-150A3C6D43CA}" destId="{957E71AD-C41A-4388-8C4F-BC0CD91FF840}" srcOrd="15" destOrd="0" presId="urn:microsoft.com/office/officeart/2005/8/layout/cycle6"/>
    <dgm:cxn modelId="{33AF0066-1467-4088-BB3D-B12930526940}" type="presParOf" srcId="{A813694C-987E-46D5-927D-150A3C6D43CA}" destId="{201DF4E6-0DE7-4A7A-82B6-1686E784FA80}" srcOrd="16" destOrd="0" presId="urn:microsoft.com/office/officeart/2005/8/layout/cycle6"/>
    <dgm:cxn modelId="{5EF5F0ED-808F-4165-8563-9698EAF014C4}" type="presParOf" srcId="{A813694C-987E-46D5-927D-150A3C6D43CA}" destId="{07E5A599-D7DF-41F2-8945-90DC52D3645C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6B3BE7E-B3C2-4D0F-927F-221C8DCD54DC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7AB151B-0347-4834-8C33-10218D1FCAB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353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662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5526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873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8988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454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2262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046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32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9476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031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4853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94F9F-DA00-4C85-92F8-26E32619FFA6}" type="datetimeFigureOut">
              <a:rPr lang="en-IN" smtClean="0"/>
              <a:pPr/>
              <a:t>20-06-2016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D83CE-FD7C-4A65-B9C0-29E6EFC8D8A1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80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3.jpg"/><Relationship Id="rId5" Type="http://schemas.openxmlformats.org/officeDocument/2006/relationships/image" Target="../media/image52.jp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jpeg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13.jpg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3.jpg"/><Relationship Id="rId5" Type="http://schemas.openxmlformats.org/officeDocument/2006/relationships/image" Target="../media/image55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wmf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3.jpg"/><Relationship Id="rId4" Type="http://schemas.openxmlformats.org/officeDocument/2006/relationships/diagramData" Target="../diagrams/data2.xm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8.png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1295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  <a:latin typeface="Book Antiqua" panose="02040602050305030304" pitchFamily="18" charset="0"/>
                <a:ea typeface="Tahoma" pitchFamily="34" charset="0"/>
                <a:cs typeface="Tahoma" pitchFamily="34" charset="0"/>
              </a:rPr>
              <a:t>  Middle East’s Most Reliable &amp; Efficient  Freight Forwarders &amp; Logistics Operators</a:t>
            </a:r>
            <a:endParaRPr lang="en-IN" b="1" dirty="0">
              <a:solidFill>
                <a:schemeClr val="tx2">
                  <a:lumMod val="75000"/>
                </a:schemeClr>
              </a:solidFill>
              <a:latin typeface="Book Antiqua" panose="02040602050305030304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976" y="5864791"/>
            <a:ext cx="1573624" cy="840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343" y="5772540"/>
            <a:ext cx="1085258" cy="9675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909" y="5826671"/>
            <a:ext cx="1783892" cy="8789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164" y="5878172"/>
            <a:ext cx="1465097" cy="8274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48" y="5791201"/>
            <a:ext cx="1660948" cy="9618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003286"/>
            <a:ext cx="9144000" cy="36355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10900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684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199"/>
            <a:ext cx="7238999" cy="646331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Jeddah Terminal</a:t>
            </a:r>
            <a:endParaRPr lang="en-IN" sz="36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-7620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874594"/>
            <a:ext cx="8610600" cy="583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2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199"/>
            <a:ext cx="7238999" cy="646331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3600" b="1" dirty="0" err="1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Jubail</a:t>
            </a:r>
            <a:r>
              <a:rPr lang="en-IN" sz="36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 Terminal</a:t>
            </a:r>
            <a:endParaRPr lang="en-IN" sz="36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-7620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8695716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7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1455"/>
            <a:ext cx="9144000" cy="58965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6036796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b="1" dirty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We handle your cargo with sophisticated </a:t>
            </a:r>
            <a:r>
              <a:rPr lang="en-IN" b="1" dirty="0" smtClean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equipment, </a:t>
            </a:r>
            <a:r>
              <a:rPr lang="en-IN" b="1" dirty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with utmost </a:t>
            </a:r>
            <a:r>
              <a:rPr lang="en-IN" b="1" dirty="0" smtClean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care. </a:t>
            </a:r>
            <a:r>
              <a:rPr lang="en-IN" b="1" dirty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With owned container handlers both </a:t>
            </a:r>
            <a:r>
              <a:rPr lang="en-IN" b="1" dirty="0" smtClean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laden </a:t>
            </a:r>
            <a:r>
              <a:rPr lang="en-IN" b="1" dirty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and empty adds </a:t>
            </a:r>
            <a:r>
              <a:rPr lang="en-IN" b="1" dirty="0" smtClean="0">
                <a:solidFill>
                  <a:schemeClr val="bg1"/>
                </a:solidFill>
                <a:latin typeface="Book Antiqua" pitchFamily="18" charset="0"/>
                <a:ea typeface="Tahoma" pitchFamily="34" charset="0"/>
                <a:cs typeface="Tahoma" pitchFamily="34" charset="0"/>
              </a:rPr>
              <a:t>advantage</a:t>
            </a:r>
            <a:endParaRPr lang="en-IN" b="1" dirty="0">
              <a:solidFill>
                <a:schemeClr val="bg1"/>
              </a:solidFill>
              <a:latin typeface="Book Antiqu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1457"/>
            <a:ext cx="7696200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Own Fleet Of Container Handlers</a:t>
            </a:r>
            <a:endParaRPr lang="en-IN" sz="32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3800" y="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26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01705"/>
            <a:ext cx="7010399" cy="523220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Forklift for </a:t>
            </a:r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Offloading </a:t>
            </a:r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/ Loading</a:t>
            </a:r>
            <a:endParaRPr lang="en-IN" sz="28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51466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976408"/>
            <a:ext cx="8619517" cy="26991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733800"/>
            <a:ext cx="4267200" cy="2819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56" y="3733800"/>
            <a:ext cx="4309759" cy="281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39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01705"/>
            <a:ext cx="7010399" cy="523220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Warehouse facility in  Dammam</a:t>
            </a:r>
            <a:endParaRPr lang="en-IN" sz="28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51466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81100"/>
            <a:ext cx="86195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6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5000">
              <a:srgbClr val="5E9EFF"/>
            </a:gs>
            <a:gs pos="39999">
              <a:srgbClr val="85C2FF"/>
            </a:gs>
            <a:gs pos="70000">
              <a:srgbClr val="C4D6EB"/>
            </a:gs>
            <a:gs pos="87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>
            <a:off x="76200" y="990600"/>
            <a:ext cx="9067800" cy="86713"/>
          </a:xfrm>
          <a:prstGeom prst="line">
            <a:avLst/>
          </a:prstGeom>
          <a:ln w="2222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963631"/>
            <a:ext cx="4442600" cy="289436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00" y="3963630"/>
            <a:ext cx="4625200" cy="2894370"/>
          </a:xfrm>
          <a:prstGeom prst="rect">
            <a:avLst/>
          </a:prstGeom>
          <a:pattFill prst="pct20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1" name="Rectangle 10"/>
          <p:cNvSpPr/>
          <p:nvPr/>
        </p:nvSpPr>
        <p:spPr>
          <a:xfrm>
            <a:off x="73925" y="1077313"/>
            <a:ext cx="9025698" cy="2886317"/>
          </a:xfrm>
          <a:prstGeom prst="rect">
            <a:avLst/>
          </a:prstGeom>
          <a:solidFill>
            <a:schemeClr val="tx1">
              <a:alpha val="50000"/>
            </a:schemeClr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u="sng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Dedicated Facility for Polymer Resin Industry.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50,000 sq </a:t>
            </a:r>
            <a:r>
              <a:rPr lang="en-US" sz="2000" b="1" dirty="0" err="1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mt.</a:t>
            </a: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terminal close to Dammam port. 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Material receiving &amp; storage facility. 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Wrapping and Reworking facility for damaged pallets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Double pallet handler for faster loading and unloading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Executing loading and dispatch as per planning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Inventory management &amp; Online updating  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>
                <a:solidFill>
                  <a:schemeClr val="bg1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 Shuttling loaded containers to the exit ports.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-12257" y="152441"/>
            <a:ext cx="7468106" cy="523220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Integrated 3PL </a:t>
            </a:r>
            <a:r>
              <a:rPr lang="en-US" sz="2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Management-Dammam</a:t>
            </a:r>
            <a:endParaRPr lang="en-IN" sz="26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91106" y="105344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4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 advTm="9000"/>
    </mc:Choice>
    <mc:Fallback xmlns="">
      <p:transition spd="slow" advTm="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197" y="17333"/>
            <a:ext cx="7562502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Project Cargo Services</a:t>
            </a:r>
            <a:endParaRPr lang="en-IN" sz="32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2502" y="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1" y="3962400"/>
            <a:ext cx="4717200" cy="287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81" y="963721"/>
            <a:ext cx="4384719" cy="319488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" y="1015286"/>
            <a:ext cx="4745633" cy="2937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81" y="3952873"/>
            <a:ext cx="4384719" cy="290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7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6600" y="381000"/>
            <a:ext cx="12039600" cy="593015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505200"/>
            <a:ext cx="192880" cy="34718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243183"/>
            <a:ext cx="9144000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Global Offices</a:t>
            </a:r>
            <a:endParaRPr lang="en-IN" sz="3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04800" y="990600"/>
            <a:ext cx="8458200" cy="0"/>
          </a:xfrm>
          <a:prstGeom prst="line">
            <a:avLst/>
          </a:prstGeom>
          <a:ln w="2222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158017"/>
            <a:ext cx="192880" cy="34718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491" y="3143310"/>
            <a:ext cx="192880" cy="3471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031059"/>
            <a:ext cx="192880" cy="34718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904101"/>
            <a:ext cx="192880" cy="34718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541" y="3251283"/>
            <a:ext cx="192880" cy="3471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123" y="3598466"/>
            <a:ext cx="192880" cy="34718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720" y="3424874"/>
            <a:ext cx="192880" cy="3471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720" y="3578778"/>
            <a:ext cx="192880" cy="3471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160" y="3678791"/>
            <a:ext cx="192880" cy="34718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995006"/>
            <a:ext cx="192880" cy="34718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523" y="3077692"/>
            <a:ext cx="192880" cy="34718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262" y="3195061"/>
            <a:ext cx="192880" cy="3471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560" y="3232524"/>
            <a:ext cx="192880" cy="34718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762" y="3143309"/>
            <a:ext cx="192880" cy="3471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642" y="3424875"/>
            <a:ext cx="192880" cy="3471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604" y="5051512"/>
            <a:ext cx="5104809" cy="1738818"/>
          </a:xfrm>
          <a:prstGeom prst="rect">
            <a:avLst/>
          </a:prstGeom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6200" y="49629"/>
            <a:ext cx="1257300" cy="77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095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42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3699372"/>
              </p:ext>
            </p:extLst>
          </p:nvPr>
        </p:nvGraphicFramePr>
        <p:xfrm>
          <a:off x="-1109507" y="1524000"/>
          <a:ext cx="9006085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2263" y="162047"/>
            <a:ext cx="5334000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Advantages</a:t>
            </a:r>
            <a:endParaRPr lang="en-IN" sz="32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533400" y="990600"/>
            <a:ext cx="8458200" cy="0"/>
          </a:xfrm>
          <a:prstGeom prst="line">
            <a:avLst/>
          </a:prstGeom>
          <a:ln w="2222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600200"/>
            <a:ext cx="2743200" cy="502920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12122" y="2086"/>
            <a:ext cx="1417093" cy="87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238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14993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304800"/>
            <a:ext cx="7315200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ook Antiqua" panose="02040602050305030304" pitchFamily="18" charset="0"/>
                <a:ea typeface="Tahoma" pitchFamily="34" charset="0"/>
                <a:cs typeface="Tahoma" pitchFamily="34" charset="0"/>
              </a:rPr>
              <a:t>Customer Segment</a:t>
            </a:r>
            <a:endParaRPr lang="en-IN" sz="3200" b="1" dirty="0">
              <a:solidFill>
                <a:schemeClr val="bg1"/>
              </a:solidFill>
              <a:latin typeface="Book Antiqua" panose="02040602050305030304" pitchFamily="18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92364" y="154559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5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500"/>
                    </a14:imgEffect>
                    <a14:imgEffect>
                      <a14:saturation sat="102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9144000" cy="6019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13534" y="1119426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13" name="Rectangle 12"/>
          <p:cNvSpPr/>
          <p:nvPr/>
        </p:nvSpPr>
        <p:spPr>
          <a:xfrm>
            <a:off x="1013534" y="219039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IN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13534" y="3377624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IN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01399" y="4490591"/>
            <a:ext cx="60863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0"/>
            <a:ext cx="7544306" cy="707886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Introduction</a:t>
            </a:r>
            <a:endParaRPr lang="en-IN" sz="40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86248274"/>
              </p:ext>
            </p:extLst>
          </p:nvPr>
        </p:nvGraphicFramePr>
        <p:xfrm>
          <a:off x="281042" y="1359160"/>
          <a:ext cx="7527109" cy="5041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229600" y="16185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6951" y="-937"/>
            <a:ext cx="1308449" cy="80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599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 txBox="1">
            <a:spLocks/>
          </p:cNvSpPr>
          <p:nvPr/>
        </p:nvSpPr>
        <p:spPr>
          <a:xfrm>
            <a:off x="898478" y="1885638"/>
            <a:ext cx="8239125" cy="8556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“</a:t>
            </a:r>
            <a: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  Entrust your valuable cargo to </a:t>
            </a:r>
            <a:r>
              <a:rPr lang="en-US" alt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‘</a:t>
            </a:r>
            <a: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BAFCO International</a:t>
            </a:r>
            <a:r>
              <a:rPr lang="en-US" alt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’</a:t>
            </a:r>
            <a: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 </a:t>
            </a:r>
            <a:b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</a:br>
            <a: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   and feel the difference in service </a:t>
            </a:r>
            <a:r>
              <a:rPr lang="en-US" alt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”</a:t>
            </a:r>
            <a:r>
              <a:rPr lang="en-US" altLang="ja-JP" sz="4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/>
            </a:r>
            <a:br>
              <a:rPr lang="en-US" altLang="ja-JP" sz="4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</a:br>
            <a:endParaRPr lang="en-US" sz="4000" b="1" dirty="0">
              <a:latin typeface="Book Antiqu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00540" y="4087978"/>
            <a:ext cx="448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www.bafcointl.com</a:t>
            </a:r>
            <a:endParaRPr lang="en-IN" sz="2800" b="1" dirty="0">
              <a:latin typeface="Book Antiqu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9513" y="4824840"/>
            <a:ext cx="35585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Book Antiqua" pitchFamily="18" charset="0"/>
                <a:ea typeface="Tahoma" pitchFamily="34" charset="0"/>
                <a:cs typeface="Tahoma" pitchFamily="34" charset="0"/>
              </a:rPr>
              <a:t>Fast . Flexible . Reliable </a:t>
            </a:r>
            <a:endParaRPr lang="en-IN" sz="2000" b="1" dirty="0">
              <a:latin typeface="Book Antiqua" pitchFamily="18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2400" y="1113674"/>
            <a:ext cx="914400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 dirty="0" smtClean="0">
                <a:solidFill>
                  <a:schemeClr val="tx2">
                    <a:lumMod val="75000"/>
                  </a:schemeClr>
                </a:solidFill>
                <a:latin typeface="Gill Sans MT" pitchFamily="34" charset="0"/>
              </a:rPr>
              <a:t>Thank You </a:t>
            </a:r>
            <a:endParaRPr lang="en-US" sz="8000" b="1" dirty="0">
              <a:solidFill>
                <a:schemeClr val="tx2">
                  <a:lumMod val="75000"/>
                </a:schemeClr>
              </a:solidFill>
              <a:latin typeface="Gill Sans M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592" y="5500885"/>
            <a:ext cx="1965681" cy="120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80515"/>
            <a:ext cx="1981200" cy="1068924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6600" y="2615993"/>
            <a:ext cx="2582722" cy="159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613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lum bright="88000"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1524000"/>
            <a:ext cx="8943474" cy="3657600"/>
          </a:xfrm>
          <a:prstGeom prst="rect">
            <a:avLst/>
          </a:prstGeom>
          <a:effectLst>
            <a:glow rad="50800">
              <a:schemeClr val="accent1">
                <a:alpha val="20000"/>
              </a:schemeClr>
            </a:glow>
          </a:effectLst>
        </p:spPr>
      </p:pic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8739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312290"/>
            <a:ext cx="6629400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Arial" panose="020B0604020202020204" pitchFamily="34" charset="0"/>
              </a:rPr>
              <a:t>Regional &amp; Global Offices</a:t>
            </a:r>
            <a:endParaRPr lang="en-IN" sz="32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990600"/>
            <a:ext cx="8458200" cy="0"/>
          </a:xfrm>
          <a:prstGeom prst="line">
            <a:avLst/>
          </a:prstGeom>
          <a:ln w="2222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165">
            <a:off x="6985101" y="5215573"/>
            <a:ext cx="1783145" cy="156916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4083" y="46037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994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58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0"/>
            <a:ext cx="4648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22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0"/>
            <a:ext cx="7087106" cy="492443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IN" sz="26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Arial" panose="020B0604020202020204" pitchFamily="34" charset="0"/>
              </a:rPr>
              <a:t>ISO 9001: 2008 Standard Certification</a:t>
            </a:r>
            <a:endParaRPr lang="en-IN" sz="26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4550" y="-1840"/>
            <a:ext cx="1290850" cy="79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243616"/>
              </p:ext>
            </p:extLst>
          </p:nvPr>
        </p:nvGraphicFramePr>
        <p:xfrm>
          <a:off x="192206" y="797257"/>
          <a:ext cx="4343400" cy="5498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Acrobat Document" r:id="rId4" imgW="5676639" imgH="8019814" progId="Acrobat.Document.2015">
                  <p:embed/>
                </p:oleObj>
              </mc:Choice>
              <mc:Fallback>
                <p:oleObj name="Acrobat Document" r:id="rId4" imgW="5676639" imgH="8019814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206" y="797257"/>
                        <a:ext cx="4343400" cy="5498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115298"/>
              </p:ext>
            </p:extLst>
          </p:nvPr>
        </p:nvGraphicFramePr>
        <p:xfrm>
          <a:off x="4495800" y="797257"/>
          <a:ext cx="4261304" cy="5210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Acrobat Document" r:id="rId6" imgW="5676639" imgH="8019814" progId="Acrobat.Document.2015">
                  <p:embed/>
                </p:oleObj>
              </mc:Choice>
              <mc:Fallback>
                <p:oleObj name="Acrobat Document" r:id="rId6" imgW="5676639" imgH="8019814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95800" y="797257"/>
                        <a:ext cx="4261304" cy="5210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442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807"/>
            <a:ext cx="7353300" cy="646331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Services</a:t>
            </a:r>
            <a:endParaRPr lang="en-IN" sz="36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6951" y="-7620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744" y="861389"/>
            <a:ext cx="4419600" cy="1577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6" y="2776502"/>
            <a:ext cx="4343400" cy="17365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" y="4807324"/>
            <a:ext cx="4548300" cy="19704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22744" y="2362200"/>
            <a:ext cx="4414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Air Freight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01962" y="4495800"/>
            <a:ext cx="4414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Warehousing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" y="2419290"/>
            <a:ext cx="4414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Sea Freight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30352" y="4456747"/>
            <a:ext cx="45207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Transport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4593" y="6494204"/>
            <a:ext cx="4414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Custom Clearance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22744" y="6457890"/>
            <a:ext cx="44142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3 PL</a:t>
            </a:r>
            <a:endParaRPr lang="en-US" sz="2000" b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049" y="2729997"/>
            <a:ext cx="2483751" cy="17830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729997"/>
            <a:ext cx="2005796" cy="17830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6" y="826353"/>
            <a:ext cx="4343400" cy="165149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859" y="4859936"/>
            <a:ext cx="4262337" cy="164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8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936721"/>
            <a:ext cx="6908800" cy="5181600"/>
          </a:xfrm>
          <a:prstGeom prst="rect">
            <a:avLst/>
          </a:prstGeom>
        </p:spPr>
      </p:pic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6553248"/>
              </p:ext>
            </p:extLst>
          </p:nvPr>
        </p:nvGraphicFramePr>
        <p:xfrm>
          <a:off x="152400" y="1600200"/>
          <a:ext cx="61722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3400" y="76199"/>
            <a:ext cx="7010399" cy="584775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Transportation Highlights</a:t>
            </a:r>
            <a:endParaRPr lang="en-IN" sz="32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33400" y="990600"/>
            <a:ext cx="8458200" cy="0"/>
          </a:xfrm>
          <a:prstGeom prst="line">
            <a:avLst/>
          </a:prstGeom>
          <a:ln w="22225" cmpd="sng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51466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30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457451"/>
            <a:ext cx="5801897" cy="197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171700" y="2705026"/>
            <a:ext cx="5543550" cy="923330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sz="5400" b="1" dirty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Infrastructure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3914776"/>
            <a:ext cx="2857500" cy="2028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451" y="4219462"/>
            <a:ext cx="4089797" cy="1212285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43800" y="64865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802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6199"/>
            <a:ext cx="7238999" cy="646331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8000">
                <a:srgbClr val="21D6E0">
                  <a:alpha val="92000"/>
                  <a:lumMod val="22000"/>
                  <a:lumOff val="78000"/>
                </a:srgbClr>
              </a:gs>
              <a:gs pos="75000">
                <a:srgbClr val="0087E6"/>
              </a:gs>
              <a:gs pos="100000">
                <a:srgbClr val="005CBF"/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3600" b="1" dirty="0" smtClean="0">
                <a:solidFill>
                  <a:schemeClr val="bg1"/>
                </a:solidFill>
                <a:latin typeface="Arial Black" panose="020B0A04020102020204" pitchFamily="34" charset="0"/>
                <a:ea typeface="Tahoma" pitchFamily="34" charset="0"/>
                <a:cs typeface="Tahoma" pitchFamily="34" charset="0"/>
              </a:rPr>
              <a:t>Dammam Office &amp; Terminal</a:t>
            </a:r>
            <a:endParaRPr lang="en-IN" sz="3600" b="1" dirty="0">
              <a:solidFill>
                <a:schemeClr val="bg1"/>
              </a:solidFill>
              <a:latin typeface="Arial Black" panose="020B0A040201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0489" y="-76200"/>
            <a:ext cx="1430027" cy="88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066800"/>
            <a:ext cx="8695717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04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|1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4653</TotalTime>
  <Words>270</Words>
  <Application>Microsoft Office PowerPoint</Application>
  <PresentationFormat>On-screen Show (4:3)</PresentationFormat>
  <Paragraphs>73</Paragraphs>
  <Slides>20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MS PGothic</vt:lpstr>
      <vt:lpstr>Arial</vt:lpstr>
      <vt:lpstr>Arial Black</vt:lpstr>
      <vt:lpstr>Book Antiqua</vt:lpstr>
      <vt:lpstr>Calibri</vt:lpstr>
      <vt:lpstr>Gill Sans MT</vt:lpstr>
      <vt:lpstr>Tahoma</vt:lpstr>
      <vt:lpstr>Wingdings</vt:lpstr>
      <vt:lpstr>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MALLYA</dc:creator>
  <cp:lastModifiedBy>Ashraf Kommachi Karimboochal</cp:lastModifiedBy>
  <cp:revision>557</cp:revision>
  <dcterms:created xsi:type="dcterms:W3CDTF">2012-12-25T05:19:48Z</dcterms:created>
  <dcterms:modified xsi:type="dcterms:W3CDTF">2016-06-20T09:42:02Z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UseProject">
    <vt:lpwstr>1</vt:lpwstr>
  </property>
  <property fmtid="{D5CDD505-2E9C-101B-9397-08002B2CF9AE}" pid="3" name="ArticulateProjectFull">
    <vt:lpwstr>H:\Website Projects\Basem PPT\NEW PPT\NEWPPT.ppta</vt:lpwstr>
  </property>
  <property fmtid="{D5CDD505-2E9C-101B-9397-08002B2CF9AE}" pid="4" name="ArticulateGUID">
    <vt:lpwstr>58AB047B-6BA3-42FD-B566-B07E5472E766</vt:lpwstr>
  </property>
  <property fmtid="{D5CDD505-2E9C-101B-9397-08002B2CF9AE}" pid="5" name="ArticulatePath">
    <vt:lpwstr>NEWPPT</vt:lpwstr>
  </property>
</Properties>
</file>